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9"/>
  </p:notesMasterIdLst>
  <p:sldIdLst>
    <p:sldId id="263" r:id="rId2"/>
    <p:sldId id="264" r:id="rId3"/>
    <p:sldId id="265" r:id="rId4"/>
    <p:sldId id="268" r:id="rId5"/>
    <p:sldId id="266" r:id="rId6"/>
    <p:sldId id="269" r:id="rId7"/>
    <p:sldId id="270" r:id="rId8"/>
  </p:sldIdLst>
  <p:sldSz cx="6858000" cy="9144000" type="screen4x3"/>
  <p:notesSz cx="7315200" cy="9601200"/>
  <p:defaultText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6" algn="l" defTabSz="914290" rtl="0" eaLnBrk="1" latinLnBrk="0" hangingPunct="1">
      <a:defRPr sz="1800" kern="1200">
        <a:solidFill>
          <a:schemeClr val="tx1"/>
        </a:solidFill>
        <a:latin typeface="+mn-lt"/>
        <a:ea typeface="+mn-ea"/>
        <a:cs typeface="+mn-cs"/>
      </a:defRPr>
    </a:lvl6pPr>
    <a:lvl7pPr marL="2742871"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1" algn="l" defTabSz="91429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C477"/>
    <a:srgbClr val="671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7" d="100"/>
          <a:sy n="57" d="100"/>
        </p:scale>
        <p:origin x="2602" y="4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648" cy="479539"/>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143918" y="0"/>
            <a:ext cx="3169647" cy="479539"/>
          </a:xfrm>
          <a:prstGeom prst="rect">
            <a:avLst/>
          </a:prstGeom>
        </p:spPr>
        <p:txBody>
          <a:bodyPr vert="horz" lIns="91440" tIns="45720" rIns="91440" bIns="45720" rtlCol="0"/>
          <a:lstStyle>
            <a:lvl1pPr algn="r">
              <a:defRPr sz="1200"/>
            </a:lvl1pPr>
          </a:lstStyle>
          <a:p>
            <a:fld id="{5B9E9BBC-F229-49F1-A44F-4CCCFEB4E3A1}" type="datetimeFigureOut">
              <a:rPr lang="en-US" smtClean="0"/>
              <a:pPr/>
              <a:t>23-Apr-25</a:t>
            </a:fld>
            <a:endParaRPr lang="en-IN"/>
          </a:p>
        </p:txBody>
      </p:sp>
      <p:sp>
        <p:nvSpPr>
          <p:cNvPr id="4" name="Slide Image Placeholder 3"/>
          <p:cNvSpPr>
            <a:spLocks noGrp="1" noRot="1" noChangeAspect="1"/>
          </p:cNvSpPr>
          <p:nvPr>
            <p:ph type="sldImg" idx="2"/>
          </p:nvPr>
        </p:nvSpPr>
        <p:spPr>
          <a:xfrm>
            <a:off x="2308225" y="720725"/>
            <a:ext cx="2698750" cy="3598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32337" y="4560086"/>
            <a:ext cx="5852160" cy="43203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72"/>
            <a:ext cx="3169648" cy="479539"/>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143918" y="9120172"/>
            <a:ext cx="3169647" cy="479539"/>
          </a:xfrm>
          <a:prstGeom prst="rect">
            <a:avLst/>
          </a:prstGeom>
        </p:spPr>
        <p:txBody>
          <a:bodyPr vert="horz" lIns="91440" tIns="45720" rIns="91440" bIns="45720" rtlCol="0" anchor="b"/>
          <a:lstStyle>
            <a:lvl1pPr algn="r">
              <a:defRPr sz="1200"/>
            </a:lvl1pPr>
          </a:lstStyle>
          <a:p>
            <a:fld id="{6E419BB6-1607-4366-A045-2917F17B1DEA}"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419BB6-1607-4366-A045-2917F17B1DEA}" type="slidenum">
              <a:rPr lang="en-IN" smtClean="0"/>
              <a:pPr/>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419BB6-1607-4366-A045-2917F17B1DEA}" type="slidenum">
              <a:rPr lang="en-IN" smtClean="0"/>
              <a:pPr/>
              <a:t>2</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75"/>
            <a:ext cx="5829300" cy="1960034"/>
          </a:xfrm>
        </p:spPr>
        <p:txBody>
          <a:bodyPr/>
          <a:lstStyle/>
          <a:p>
            <a:r>
              <a:rPr lang="en-US"/>
              <a:t>Click to edit Master title style</a:t>
            </a:r>
            <a:endParaRPr lang="en-IN"/>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183" indent="0" algn="ctr">
              <a:buNone/>
              <a:defRPr>
                <a:solidFill>
                  <a:schemeClr val="tx1">
                    <a:tint val="75000"/>
                  </a:schemeClr>
                </a:solidFill>
              </a:defRPr>
            </a:lvl2pPr>
            <a:lvl3pPr marL="914365" indent="0" algn="ctr">
              <a:buNone/>
              <a:defRPr>
                <a:solidFill>
                  <a:schemeClr val="tx1">
                    <a:tint val="75000"/>
                  </a:schemeClr>
                </a:solidFill>
              </a:defRPr>
            </a:lvl3pPr>
            <a:lvl4pPr marL="1371548" indent="0" algn="ctr">
              <a:buNone/>
              <a:defRPr>
                <a:solidFill>
                  <a:schemeClr val="tx1">
                    <a:tint val="75000"/>
                  </a:schemeClr>
                </a:solidFill>
              </a:defRPr>
            </a:lvl4pPr>
            <a:lvl5pPr marL="1828728" indent="0" algn="ctr">
              <a:buNone/>
              <a:defRPr>
                <a:solidFill>
                  <a:schemeClr val="tx1">
                    <a:tint val="75000"/>
                  </a:schemeClr>
                </a:solidFill>
              </a:defRPr>
            </a:lvl5pPr>
            <a:lvl6pPr marL="2285912" indent="0" algn="ctr">
              <a:buNone/>
              <a:defRPr>
                <a:solidFill>
                  <a:schemeClr val="tx1">
                    <a:tint val="75000"/>
                  </a:schemeClr>
                </a:solidFill>
              </a:defRPr>
            </a:lvl6pPr>
            <a:lvl7pPr marL="2743095" indent="0" algn="ctr">
              <a:buNone/>
              <a:defRPr>
                <a:solidFill>
                  <a:schemeClr val="tx1">
                    <a:tint val="75000"/>
                  </a:schemeClr>
                </a:solidFill>
              </a:defRPr>
            </a:lvl7pPr>
            <a:lvl8pPr marL="3200276" indent="0" algn="ctr">
              <a:buNone/>
              <a:defRPr>
                <a:solidFill>
                  <a:schemeClr val="tx1">
                    <a:tint val="75000"/>
                  </a:schemeClr>
                </a:solidFill>
              </a:defRPr>
            </a:lvl8pPr>
            <a:lvl9pPr marL="3657458"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93"/>
            <a:ext cx="1543050" cy="7802034"/>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342900" y="366193"/>
            <a:ext cx="4514850" cy="7802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74"/>
            <a:ext cx="5829300" cy="1816100"/>
          </a:xfrm>
        </p:spPr>
        <p:txBody>
          <a:bodyPr anchor="t"/>
          <a:lstStyle>
            <a:lvl1pPr algn="l">
              <a:defRPr sz="4002" b="1" cap="all"/>
            </a:lvl1pPr>
          </a:lstStyle>
          <a:p>
            <a:r>
              <a:rPr lang="en-US"/>
              <a:t>Click to edit Master title style</a:t>
            </a:r>
            <a:endParaRPr lang="en-IN"/>
          </a:p>
        </p:txBody>
      </p:sp>
      <p:sp>
        <p:nvSpPr>
          <p:cNvPr id="3" name="Text Placeholder 2"/>
          <p:cNvSpPr>
            <a:spLocks noGrp="1"/>
          </p:cNvSpPr>
          <p:nvPr>
            <p:ph type="body" idx="1"/>
          </p:nvPr>
        </p:nvSpPr>
        <p:spPr>
          <a:xfrm>
            <a:off x="541735" y="3875626"/>
            <a:ext cx="5829300" cy="2000249"/>
          </a:xfrm>
        </p:spPr>
        <p:txBody>
          <a:bodyPr anchor="b"/>
          <a:lstStyle>
            <a:lvl1pPr marL="0" indent="0">
              <a:buNone/>
              <a:defRPr sz="2000">
                <a:solidFill>
                  <a:schemeClr val="tx1">
                    <a:tint val="75000"/>
                  </a:schemeClr>
                </a:solidFill>
              </a:defRPr>
            </a:lvl1pPr>
            <a:lvl2pPr marL="457183" indent="0">
              <a:buNone/>
              <a:defRPr sz="1801">
                <a:solidFill>
                  <a:schemeClr val="tx1">
                    <a:tint val="75000"/>
                  </a:schemeClr>
                </a:solidFill>
              </a:defRPr>
            </a:lvl2pPr>
            <a:lvl3pPr marL="914365" indent="0">
              <a:buNone/>
              <a:defRPr sz="1600">
                <a:solidFill>
                  <a:schemeClr val="tx1">
                    <a:tint val="75000"/>
                  </a:schemeClr>
                </a:solidFill>
              </a:defRPr>
            </a:lvl3pPr>
            <a:lvl4pPr marL="1371548" indent="0">
              <a:buNone/>
              <a:defRPr sz="1401">
                <a:solidFill>
                  <a:schemeClr val="tx1">
                    <a:tint val="75000"/>
                  </a:schemeClr>
                </a:solidFill>
              </a:defRPr>
            </a:lvl4pPr>
            <a:lvl5pPr marL="1828728" indent="0">
              <a:buNone/>
              <a:defRPr sz="1401">
                <a:solidFill>
                  <a:schemeClr val="tx1">
                    <a:tint val="75000"/>
                  </a:schemeClr>
                </a:solidFill>
              </a:defRPr>
            </a:lvl5pPr>
            <a:lvl6pPr marL="2285912" indent="0">
              <a:buNone/>
              <a:defRPr sz="1401">
                <a:solidFill>
                  <a:schemeClr val="tx1">
                    <a:tint val="75000"/>
                  </a:schemeClr>
                </a:solidFill>
              </a:defRPr>
            </a:lvl6pPr>
            <a:lvl7pPr marL="2743095" indent="0">
              <a:buNone/>
              <a:defRPr sz="1401">
                <a:solidFill>
                  <a:schemeClr val="tx1">
                    <a:tint val="75000"/>
                  </a:schemeClr>
                </a:solidFill>
              </a:defRPr>
            </a:lvl7pPr>
            <a:lvl8pPr marL="3200276" indent="0">
              <a:buNone/>
              <a:defRPr sz="1401">
                <a:solidFill>
                  <a:schemeClr val="tx1">
                    <a:tint val="75000"/>
                  </a:schemeClr>
                </a:solidFill>
              </a:defRPr>
            </a:lvl8pPr>
            <a:lvl9pPr marL="3657458"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342900" y="2133609"/>
            <a:ext cx="3028950" cy="6034617"/>
          </a:xfrm>
        </p:spPr>
        <p:txBody>
          <a:bodyPr/>
          <a:lstStyle>
            <a:lvl1pPr>
              <a:defRPr sz="2800"/>
            </a:lvl1pPr>
            <a:lvl2pPr>
              <a:defRPr sz="2401"/>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3486150" y="2133609"/>
            <a:ext cx="3028950" cy="6034617"/>
          </a:xfrm>
        </p:spPr>
        <p:txBody>
          <a:bodyPr/>
          <a:lstStyle>
            <a:lvl1pPr>
              <a:defRPr sz="2800"/>
            </a:lvl1pPr>
            <a:lvl2pPr>
              <a:defRPr sz="2401"/>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342903" y="2046817"/>
            <a:ext cx="3030141" cy="853016"/>
          </a:xfrm>
        </p:spPr>
        <p:txBody>
          <a:bodyPr anchor="b"/>
          <a:lstStyle>
            <a:lvl1pPr marL="0" indent="0">
              <a:buNone/>
              <a:defRPr sz="2401" b="1"/>
            </a:lvl1pPr>
            <a:lvl2pPr marL="457183" indent="0">
              <a:buNone/>
              <a:defRPr sz="2000" b="1"/>
            </a:lvl2pPr>
            <a:lvl3pPr marL="914365" indent="0">
              <a:buNone/>
              <a:defRPr sz="1801" b="1"/>
            </a:lvl3pPr>
            <a:lvl4pPr marL="1371548" indent="0">
              <a:buNone/>
              <a:defRPr sz="1600" b="1"/>
            </a:lvl4pPr>
            <a:lvl5pPr marL="1828728" indent="0">
              <a:buNone/>
              <a:defRPr sz="1600" b="1"/>
            </a:lvl5pPr>
            <a:lvl6pPr marL="2285912" indent="0">
              <a:buNone/>
              <a:defRPr sz="1600" b="1"/>
            </a:lvl6pPr>
            <a:lvl7pPr marL="2743095" indent="0">
              <a:buNone/>
              <a:defRPr sz="1600" b="1"/>
            </a:lvl7pPr>
            <a:lvl8pPr marL="3200276" indent="0">
              <a:buNone/>
              <a:defRPr sz="1600" b="1"/>
            </a:lvl8pPr>
            <a:lvl9pPr marL="3657458"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3" y="2899833"/>
            <a:ext cx="3030141" cy="5268384"/>
          </a:xfrm>
        </p:spPr>
        <p:txBody>
          <a:bodyPr/>
          <a:lstStyle>
            <a:lvl1pPr>
              <a:defRPr sz="2401"/>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3483774" y="2046817"/>
            <a:ext cx="3031331" cy="853016"/>
          </a:xfrm>
        </p:spPr>
        <p:txBody>
          <a:bodyPr anchor="b"/>
          <a:lstStyle>
            <a:lvl1pPr marL="0" indent="0">
              <a:buNone/>
              <a:defRPr sz="2401" b="1"/>
            </a:lvl1pPr>
            <a:lvl2pPr marL="457183" indent="0">
              <a:buNone/>
              <a:defRPr sz="2000" b="1"/>
            </a:lvl2pPr>
            <a:lvl3pPr marL="914365" indent="0">
              <a:buNone/>
              <a:defRPr sz="1801" b="1"/>
            </a:lvl3pPr>
            <a:lvl4pPr marL="1371548" indent="0">
              <a:buNone/>
              <a:defRPr sz="1600" b="1"/>
            </a:lvl4pPr>
            <a:lvl5pPr marL="1828728" indent="0">
              <a:buNone/>
              <a:defRPr sz="1600" b="1"/>
            </a:lvl5pPr>
            <a:lvl6pPr marL="2285912" indent="0">
              <a:buNone/>
              <a:defRPr sz="1600" b="1"/>
            </a:lvl6pPr>
            <a:lvl7pPr marL="2743095" indent="0">
              <a:buNone/>
              <a:defRPr sz="1600" b="1"/>
            </a:lvl7pPr>
            <a:lvl8pPr marL="3200276" indent="0">
              <a:buNone/>
              <a:defRPr sz="1600" b="1"/>
            </a:lvl8pPr>
            <a:lvl9pPr marL="36574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74" y="2899833"/>
            <a:ext cx="3031331" cy="5268384"/>
          </a:xfrm>
        </p:spPr>
        <p:txBody>
          <a:bodyPr/>
          <a:lstStyle>
            <a:lvl1pPr>
              <a:defRPr sz="2401"/>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4" y="364066"/>
            <a:ext cx="2256235" cy="154940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2681289" y="364075"/>
            <a:ext cx="3833813" cy="7804151"/>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342904" y="1913473"/>
            <a:ext cx="2256235" cy="6254751"/>
          </a:xfrm>
        </p:spPr>
        <p:txBody>
          <a:bodyPr/>
          <a:lstStyle>
            <a:lvl1pPr marL="0" indent="0">
              <a:buNone/>
              <a:defRPr sz="1401"/>
            </a:lvl1pPr>
            <a:lvl2pPr marL="457183" indent="0">
              <a:buNone/>
              <a:defRPr sz="1200"/>
            </a:lvl2pPr>
            <a:lvl3pPr marL="914365" indent="0">
              <a:buNone/>
              <a:defRPr sz="1001"/>
            </a:lvl3pPr>
            <a:lvl4pPr marL="1371548" indent="0">
              <a:buNone/>
              <a:defRPr sz="901"/>
            </a:lvl4pPr>
            <a:lvl5pPr marL="1828728" indent="0">
              <a:buNone/>
              <a:defRPr sz="901"/>
            </a:lvl5pPr>
            <a:lvl6pPr marL="2285912" indent="0">
              <a:buNone/>
              <a:defRPr sz="901"/>
            </a:lvl6pPr>
            <a:lvl7pPr marL="2743095" indent="0">
              <a:buNone/>
              <a:defRPr sz="901"/>
            </a:lvl7pPr>
            <a:lvl8pPr marL="3200276" indent="0">
              <a:buNone/>
              <a:defRPr sz="901"/>
            </a:lvl8pPr>
            <a:lvl9pPr marL="3657458"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2"/>
            <a:ext cx="4114800" cy="755651"/>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344216" y="817034"/>
            <a:ext cx="4114800" cy="5486400"/>
          </a:xfrm>
        </p:spPr>
        <p:txBody>
          <a:bodyPr/>
          <a:lstStyle>
            <a:lvl1pPr marL="0" indent="0">
              <a:buNone/>
              <a:defRPr sz="3200"/>
            </a:lvl1pPr>
            <a:lvl2pPr marL="457183" indent="0">
              <a:buNone/>
              <a:defRPr sz="2800"/>
            </a:lvl2pPr>
            <a:lvl3pPr marL="914365" indent="0">
              <a:buNone/>
              <a:defRPr sz="2401"/>
            </a:lvl3pPr>
            <a:lvl4pPr marL="1371548" indent="0">
              <a:buNone/>
              <a:defRPr sz="2000"/>
            </a:lvl4pPr>
            <a:lvl5pPr marL="1828728" indent="0">
              <a:buNone/>
              <a:defRPr sz="2000"/>
            </a:lvl5pPr>
            <a:lvl6pPr marL="2285912" indent="0">
              <a:buNone/>
              <a:defRPr sz="2000"/>
            </a:lvl6pPr>
            <a:lvl7pPr marL="2743095" indent="0">
              <a:buNone/>
              <a:defRPr sz="2000"/>
            </a:lvl7pPr>
            <a:lvl8pPr marL="3200276" indent="0">
              <a:buNone/>
              <a:defRPr sz="2000"/>
            </a:lvl8pPr>
            <a:lvl9pPr marL="3657458" indent="0">
              <a:buNone/>
              <a:defRPr sz="2000"/>
            </a:lvl9pPr>
          </a:lstStyle>
          <a:p>
            <a:endParaRPr lang="en-IN" dirty="0"/>
          </a:p>
        </p:txBody>
      </p:sp>
      <p:sp>
        <p:nvSpPr>
          <p:cNvPr id="4" name="Text Placeholder 3"/>
          <p:cNvSpPr>
            <a:spLocks noGrp="1"/>
          </p:cNvSpPr>
          <p:nvPr>
            <p:ph type="body" sz="half" idx="2"/>
          </p:nvPr>
        </p:nvSpPr>
        <p:spPr>
          <a:xfrm>
            <a:off x="1344216" y="7156453"/>
            <a:ext cx="4114800" cy="1073149"/>
          </a:xfrm>
        </p:spPr>
        <p:txBody>
          <a:bodyPr/>
          <a:lstStyle>
            <a:lvl1pPr marL="0" indent="0">
              <a:buNone/>
              <a:defRPr sz="1401"/>
            </a:lvl1pPr>
            <a:lvl2pPr marL="457183" indent="0">
              <a:buNone/>
              <a:defRPr sz="1200"/>
            </a:lvl2pPr>
            <a:lvl3pPr marL="914365" indent="0">
              <a:buNone/>
              <a:defRPr sz="1001"/>
            </a:lvl3pPr>
            <a:lvl4pPr marL="1371548" indent="0">
              <a:buNone/>
              <a:defRPr sz="901"/>
            </a:lvl4pPr>
            <a:lvl5pPr marL="1828728" indent="0">
              <a:buNone/>
              <a:defRPr sz="901"/>
            </a:lvl5pPr>
            <a:lvl6pPr marL="2285912" indent="0">
              <a:buNone/>
              <a:defRPr sz="901"/>
            </a:lvl6pPr>
            <a:lvl7pPr marL="2743095" indent="0">
              <a:buNone/>
              <a:defRPr sz="901"/>
            </a:lvl7pPr>
            <a:lvl8pPr marL="3200276" indent="0">
              <a:buNone/>
              <a:defRPr sz="901"/>
            </a:lvl8pPr>
            <a:lvl9pPr marL="3657458"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8BDBE88C-5096-4B87-96AF-C94617CE5338}" type="datetimeFigureOut">
              <a:rPr lang="en-US" smtClean="0"/>
              <a:pPr/>
              <a:t>23-Apr-25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pPr/>
              <a:t>‹#›</a:t>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342900" y="2133609"/>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342900" y="8475142"/>
            <a:ext cx="1600200" cy="486834"/>
          </a:xfrm>
          <a:prstGeom prst="rect">
            <a:avLst/>
          </a:prstGeom>
        </p:spPr>
        <p:txBody>
          <a:bodyPr vert="horz" lIns="91440" tIns="45720" rIns="91440" bIns="45720" rtlCol="0" anchor="ctr"/>
          <a:lstStyle>
            <a:lvl1pPr algn="l">
              <a:defRPr sz="1200">
                <a:solidFill>
                  <a:schemeClr val="tx1">
                    <a:tint val="75000"/>
                  </a:schemeClr>
                </a:solidFill>
              </a:defRPr>
            </a:lvl1pPr>
          </a:lstStyle>
          <a:p>
            <a:fld id="{8BDBE88C-5096-4B87-96AF-C94617CE5338}" type="datetimeFigureOut">
              <a:rPr lang="en-US" smtClean="0"/>
              <a:pPr/>
              <a:t>23-Apr-25</a:t>
            </a:fld>
            <a:endParaRPr lang="en-IN" dirty="0"/>
          </a:p>
        </p:txBody>
      </p:sp>
      <p:sp>
        <p:nvSpPr>
          <p:cNvPr id="5" name="Footer Placeholder 4"/>
          <p:cNvSpPr>
            <a:spLocks noGrp="1"/>
          </p:cNvSpPr>
          <p:nvPr>
            <p:ph type="ftr" sz="quarter" idx="3"/>
          </p:nvPr>
        </p:nvSpPr>
        <p:spPr>
          <a:xfrm>
            <a:off x="2343150" y="8475142"/>
            <a:ext cx="2171700" cy="48683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914900" y="8475142"/>
            <a:ext cx="1600200" cy="486834"/>
          </a:xfrm>
          <a:prstGeom prst="rect">
            <a:avLst/>
          </a:prstGeom>
        </p:spPr>
        <p:txBody>
          <a:bodyPr vert="horz" lIns="91440" tIns="45720" rIns="91440" bIns="45720" rtlCol="0" anchor="ctr"/>
          <a:lstStyle>
            <a:lvl1pPr algn="r">
              <a:defRPr sz="1200">
                <a:solidFill>
                  <a:schemeClr val="tx1">
                    <a:tint val="75000"/>
                  </a:schemeClr>
                </a:solidFill>
              </a:defRPr>
            </a:lvl1pPr>
          </a:lstStyle>
          <a:p>
            <a:fld id="{DC424C86-79E7-4F66-AB63-3FF28D573A1C}"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365" rtl="0" eaLnBrk="1" latinLnBrk="0" hangingPunct="1">
        <a:spcBef>
          <a:spcPct val="0"/>
        </a:spcBef>
        <a:buNone/>
        <a:defRPr sz="4400" kern="1200">
          <a:solidFill>
            <a:schemeClr val="tx1"/>
          </a:solidFill>
          <a:latin typeface="+mj-lt"/>
          <a:ea typeface="+mj-ea"/>
          <a:cs typeface="+mj-cs"/>
        </a:defRPr>
      </a:lvl1pPr>
    </p:titleStyle>
    <p:bodyStyle>
      <a:lvl1pPr marL="342886" indent="-342886" algn="l" defTabSz="91436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21" indent="-285740" algn="l" defTabSz="91436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55" indent="-228591" algn="l" defTabSz="914365" rtl="0" eaLnBrk="1" latinLnBrk="0" hangingPunct="1">
        <a:spcBef>
          <a:spcPct val="20000"/>
        </a:spcBef>
        <a:buFont typeface="Arial" pitchFamily="34" charset="0"/>
        <a:buChar char="•"/>
        <a:defRPr sz="2401" kern="1200">
          <a:solidFill>
            <a:schemeClr val="tx1"/>
          </a:solidFill>
          <a:latin typeface="+mn-lt"/>
          <a:ea typeface="+mn-ea"/>
          <a:cs typeface="+mn-cs"/>
        </a:defRPr>
      </a:lvl3pPr>
      <a:lvl4pPr marL="1600139"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20"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03"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6"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7"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50" indent="-228591" algn="l" defTabSz="9143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5" rtl="0" eaLnBrk="1" latinLnBrk="0" hangingPunct="1">
        <a:defRPr sz="1801" kern="1200">
          <a:solidFill>
            <a:schemeClr val="tx1"/>
          </a:solidFill>
          <a:latin typeface="+mn-lt"/>
          <a:ea typeface="+mn-ea"/>
          <a:cs typeface="+mn-cs"/>
        </a:defRPr>
      </a:lvl1pPr>
      <a:lvl2pPr marL="457183" algn="l" defTabSz="914365" rtl="0" eaLnBrk="1" latinLnBrk="0" hangingPunct="1">
        <a:defRPr sz="1801" kern="1200">
          <a:solidFill>
            <a:schemeClr val="tx1"/>
          </a:solidFill>
          <a:latin typeface="+mn-lt"/>
          <a:ea typeface="+mn-ea"/>
          <a:cs typeface="+mn-cs"/>
        </a:defRPr>
      </a:lvl2pPr>
      <a:lvl3pPr marL="914365" algn="l" defTabSz="914365" rtl="0" eaLnBrk="1" latinLnBrk="0" hangingPunct="1">
        <a:defRPr sz="1801" kern="1200">
          <a:solidFill>
            <a:schemeClr val="tx1"/>
          </a:solidFill>
          <a:latin typeface="+mn-lt"/>
          <a:ea typeface="+mn-ea"/>
          <a:cs typeface="+mn-cs"/>
        </a:defRPr>
      </a:lvl3pPr>
      <a:lvl4pPr marL="1371548" algn="l" defTabSz="914365" rtl="0" eaLnBrk="1" latinLnBrk="0" hangingPunct="1">
        <a:defRPr sz="1801" kern="1200">
          <a:solidFill>
            <a:schemeClr val="tx1"/>
          </a:solidFill>
          <a:latin typeface="+mn-lt"/>
          <a:ea typeface="+mn-ea"/>
          <a:cs typeface="+mn-cs"/>
        </a:defRPr>
      </a:lvl4pPr>
      <a:lvl5pPr marL="1828728" algn="l" defTabSz="914365" rtl="0" eaLnBrk="1" latinLnBrk="0" hangingPunct="1">
        <a:defRPr sz="1801" kern="1200">
          <a:solidFill>
            <a:schemeClr val="tx1"/>
          </a:solidFill>
          <a:latin typeface="+mn-lt"/>
          <a:ea typeface="+mn-ea"/>
          <a:cs typeface="+mn-cs"/>
        </a:defRPr>
      </a:lvl5pPr>
      <a:lvl6pPr marL="2285912" algn="l" defTabSz="914365" rtl="0" eaLnBrk="1" latinLnBrk="0" hangingPunct="1">
        <a:defRPr sz="1801" kern="1200">
          <a:solidFill>
            <a:schemeClr val="tx1"/>
          </a:solidFill>
          <a:latin typeface="+mn-lt"/>
          <a:ea typeface="+mn-ea"/>
          <a:cs typeface="+mn-cs"/>
        </a:defRPr>
      </a:lvl6pPr>
      <a:lvl7pPr marL="2743095" algn="l" defTabSz="914365" rtl="0" eaLnBrk="1" latinLnBrk="0" hangingPunct="1">
        <a:defRPr sz="1801" kern="1200">
          <a:solidFill>
            <a:schemeClr val="tx1"/>
          </a:solidFill>
          <a:latin typeface="+mn-lt"/>
          <a:ea typeface="+mn-ea"/>
          <a:cs typeface="+mn-cs"/>
        </a:defRPr>
      </a:lvl7pPr>
      <a:lvl8pPr marL="3200276" algn="l" defTabSz="914365" rtl="0" eaLnBrk="1" latinLnBrk="0" hangingPunct="1">
        <a:defRPr sz="1801" kern="1200">
          <a:solidFill>
            <a:schemeClr val="tx1"/>
          </a:solidFill>
          <a:latin typeface="+mn-lt"/>
          <a:ea typeface="+mn-ea"/>
          <a:cs typeface="+mn-cs"/>
        </a:defRPr>
      </a:lvl8pPr>
      <a:lvl9pPr marL="3657458" algn="l" defTabSz="914365"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jpg"/><Relationship Id="rId20"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image" Target="../media/image43.jpeg"/><Relationship Id="rId10" Type="http://schemas.openxmlformats.org/officeDocument/2006/relationships/image" Target="../media/image38.jpe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jpeg"/><Relationship Id="rId14" Type="http://schemas.openxmlformats.org/officeDocument/2006/relationships/image" Target="../media/image42.png"/><Relationship Id="rId2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391003" y="5571695"/>
            <a:ext cx="4071966" cy="1911292"/>
          </a:xfrm>
          <a:prstGeom prst="rect">
            <a:avLst/>
          </a:prstGeom>
          <a:noFill/>
        </p:spPr>
        <p:txBody>
          <a:bodyPr wrap="square" rtlCol="0">
            <a:spAutoFit/>
          </a:bodyPr>
          <a:lstStyle/>
          <a:p>
            <a:pPr marL="12700">
              <a:lnSpc>
                <a:spcPct val="100000"/>
              </a:lnSpc>
              <a:spcBef>
                <a:spcPts val="95"/>
              </a:spcBef>
            </a:pPr>
            <a:r>
              <a:rPr lang="en-IN" sz="1600" spc="-5" dirty="0">
                <a:latin typeface="Arial Black"/>
                <a:cs typeface="Arial Black"/>
              </a:rPr>
              <a:t>CONTACT US </a:t>
            </a:r>
            <a:r>
              <a:rPr lang="en-IN" sz="1200" spc="-5" dirty="0">
                <a:latin typeface="Arial Black"/>
                <a:cs typeface="Arial Black"/>
              </a:rPr>
              <a:t>:</a:t>
            </a:r>
            <a:endParaRPr lang="en-IN" sz="1200" dirty="0">
              <a:latin typeface="Arial Black"/>
              <a:cs typeface="Arial Black"/>
            </a:endParaRPr>
          </a:p>
          <a:p>
            <a:pPr marL="24130" marR="59690">
              <a:lnSpc>
                <a:spcPct val="145400"/>
              </a:lnSpc>
            </a:pPr>
            <a:endParaRPr lang="en-IN" sz="1200" spc="-30" dirty="0">
              <a:solidFill>
                <a:srgbClr val="505254"/>
              </a:solidFill>
              <a:latin typeface="Arial Black"/>
            </a:endParaRPr>
          </a:p>
          <a:p>
            <a:pPr marL="24130" marR="59690">
              <a:lnSpc>
                <a:spcPct val="145400"/>
              </a:lnSpc>
            </a:pPr>
            <a:r>
              <a:rPr lang="en-IN" sz="1200" spc="-30" dirty="0">
                <a:solidFill>
                  <a:srgbClr val="505254"/>
                </a:solidFill>
                <a:latin typeface="Arial Black"/>
              </a:rPr>
              <a:t>PHUGE INDUSTRIAL HUB, NEAR</a:t>
            </a:r>
          </a:p>
          <a:p>
            <a:pPr marL="24130" marR="59690">
              <a:lnSpc>
                <a:spcPct val="145400"/>
              </a:lnSpc>
            </a:pPr>
            <a:r>
              <a:rPr lang="en-IN" sz="1200" spc="-30" dirty="0">
                <a:solidFill>
                  <a:srgbClr val="505254"/>
                </a:solidFill>
                <a:latin typeface="Arial Black"/>
              </a:rPr>
              <a:t>MAGZINE CIRCLE, BHOSARI - 411039</a:t>
            </a:r>
          </a:p>
          <a:p>
            <a:pPr marL="26034">
              <a:lnSpc>
                <a:spcPct val="100000"/>
              </a:lnSpc>
              <a:spcBef>
                <a:spcPts val="430"/>
              </a:spcBef>
            </a:pPr>
            <a:r>
              <a:rPr lang="en-IN" sz="1200" spc="-30" dirty="0">
                <a:solidFill>
                  <a:srgbClr val="505254"/>
                </a:solidFill>
                <a:latin typeface="Arial Black"/>
              </a:rPr>
              <a:t>MOB.NO.: 8308830595/ 9763419537 </a:t>
            </a:r>
          </a:p>
          <a:p>
            <a:pPr marL="26034">
              <a:lnSpc>
                <a:spcPct val="100000"/>
              </a:lnSpc>
              <a:spcBef>
                <a:spcPts val="430"/>
              </a:spcBef>
            </a:pPr>
            <a:r>
              <a:rPr lang="en-IN" sz="1200" spc="-20" dirty="0">
                <a:solidFill>
                  <a:srgbClr val="505254"/>
                </a:solidFill>
                <a:latin typeface="Arial Black"/>
                <a:cs typeface="Arial Black"/>
              </a:rPr>
              <a:t>EMAIL:</a:t>
            </a:r>
            <a:r>
              <a:rPr lang="en-IN" sz="1200" spc="-55" dirty="0">
                <a:solidFill>
                  <a:srgbClr val="505254"/>
                </a:solidFill>
                <a:latin typeface="Arial Black"/>
                <a:cs typeface="Arial Black"/>
              </a:rPr>
              <a:t> </a:t>
            </a:r>
            <a:r>
              <a:rPr lang="en-IN" sz="1400" spc="-30" dirty="0">
                <a:solidFill>
                  <a:srgbClr val="505254"/>
                </a:solidFill>
                <a:latin typeface="Arial Black"/>
                <a:cs typeface="Arial Black"/>
              </a:rPr>
              <a:t>info@infinitygrp.co.in</a:t>
            </a:r>
            <a:endParaRPr lang="en-IN" sz="1200" spc="-30" dirty="0">
              <a:solidFill>
                <a:srgbClr val="505254"/>
              </a:solidFill>
              <a:latin typeface="Arial Black"/>
              <a:cs typeface="Arial Black"/>
            </a:endParaRPr>
          </a:p>
          <a:p>
            <a:pPr marL="26034">
              <a:lnSpc>
                <a:spcPct val="100000"/>
              </a:lnSpc>
              <a:spcBef>
                <a:spcPts val="434"/>
              </a:spcBef>
            </a:pPr>
            <a:r>
              <a:rPr lang="en-IN" sz="1200" spc="-30" dirty="0">
                <a:solidFill>
                  <a:srgbClr val="505254"/>
                </a:solidFill>
                <a:latin typeface="Arial Black"/>
                <a:cs typeface="Arial Black"/>
              </a:rPr>
              <a:t>WEBSITE </a:t>
            </a:r>
            <a:r>
              <a:rPr lang="en-IN" sz="1400" spc="-30" dirty="0">
                <a:solidFill>
                  <a:srgbClr val="505254"/>
                </a:solidFill>
                <a:latin typeface="Arial Black"/>
                <a:cs typeface="Arial Black"/>
              </a:rPr>
              <a:t>: www.infinitygrp.co.in</a:t>
            </a:r>
            <a:endParaRPr lang="en-IN" sz="1200" dirty="0">
              <a:latin typeface="Arial Black"/>
              <a:cs typeface="Arial Black"/>
            </a:endParaRPr>
          </a:p>
        </p:txBody>
      </p:sp>
      <p:pic>
        <p:nvPicPr>
          <p:cNvPr id="13" name="Picture 12" descr="pngtree-creative-environmental-protection-background-material-template-image_125668.jpg"/>
          <p:cNvPicPr>
            <a:picLocks noChangeAspect="1"/>
          </p:cNvPicPr>
          <p:nvPr/>
        </p:nvPicPr>
        <p:blipFill>
          <a:blip r:embed="rId3"/>
          <a:stretch>
            <a:fillRect/>
          </a:stretch>
        </p:blipFill>
        <p:spPr>
          <a:xfrm>
            <a:off x="0" y="2000232"/>
            <a:ext cx="6858000" cy="3357586"/>
          </a:xfrm>
          <a:prstGeom prst="rect">
            <a:avLst/>
          </a:prstGeom>
        </p:spPr>
      </p:pic>
      <p:sp>
        <p:nvSpPr>
          <p:cNvPr id="18" name="TextBox 17"/>
          <p:cNvSpPr txBox="1"/>
          <p:nvPr/>
        </p:nvSpPr>
        <p:spPr>
          <a:xfrm>
            <a:off x="1609328" y="2417315"/>
            <a:ext cx="3857652" cy="1508105"/>
          </a:xfrm>
          <a:prstGeom prst="rect">
            <a:avLst/>
          </a:prstGeom>
          <a:noFill/>
        </p:spPr>
        <p:txBody>
          <a:bodyPr wrap="square" rtlCol="0">
            <a:spAutoFit/>
          </a:bodyPr>
          <a:lstStyle/>
          <a:p>
            <a:r>
              <a:rPr lang="en-IN" sz="2000" b="1" dirty="0"/>
              <a:t> </a:t>
            </a:r>
            <a:r>
              <a:rPr lang="en-IN" sz="2000" b="1" u="sng" dirty="0"/>
              <a:t>MISSION</a:t>
            </a:r>
          </a:p>
          <a:p>
            <a:r>
              <a:rPr lang="en-IN" sz="3200" b="1" dirty="0">
                <a:solidFill>
                  <a:srgbClr val="00B050"/>
                </a:solidFill>
              </a:rPr>
              <a:t>GREEN INDIA  </a:t>
            </a:r>
            <a:r>
              <a:rPr lang="en-IN" sz="4000" b="1" dirty="0">
                <a:solidFill>
                  <a:srgbClr val="00B050"/>
                </a:solidFill>
              </a:rPr>
              <a:t>CLEAN INDIA</a:t>
            </a:r>
          </a:p>
        </p:txBody>
      </p:sp>
      <p:pic>
        <p:nvPicPr>
          <p:cNvPr id="1026" name="Picture 2"/>
          <p:cNvPicPr>
            <a:picLocks noChangeAspect="1" noChangeArrowheads="1"/>
          </p:cNvPicPr>
          <p:nvPr/>
        </p:nvPicPr>
        <p:blipFill>
          <a:blip r:embed="rId4"/>
          <a:srcRect/>
          <a:stretch>
            <a:fillRect/>
          </a:stretch>
        </p:blipFill>
        <p:spPr bwMode="auto">
          <a:xfrm>
            <a:off x="-2028" y="5804194"/>
            <a:ext cx="6858064" cy="3357586"/>
          </a:xfrm>
          <a:prstGeom prst="rect">
            <a:avLst/>
          </a:prstGeom>
          <a:noFill/>
          <a:ln w="9525">
            <a:noFill/>
            <a:miter lim="800000"/>
            <a:headEnd/>
            <a:tailEnd/>
          </a:ln>
          <a:effectLst/>
        </p:spPr>
      </p:pic>
      <p:sp>
        <p:nvSpPr>
          <p:cNvPr id="23" name="TextBox 22"/>
          <p:cNvSpPr txBox="1"/>
          <p:nvPr/>
        </p:nvSpPr>
        <p:spPr>
          <a:xfrm>
            <a:off x="0" y="1500166"/>
            <a:ext cx="4357694" cy="400110"/>
          </a:xfrm>
          <a:prstGeom prst="rect">
            <a:avLst/>
          </a:prstGeom>
          <a:solidFill>
            <a:srgbClr val="48C477"/>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IN" sz="2000" b="1"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  </a:t>
            </a:r>
            <a:r>
              <a:rPr lang="en-IN"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WE MINIMIZE YOUR EFFORTS</a:t>
            </a:r>
          </a:p>
        </p:txBody>
      </p:sp>
      <p:pic>
        <p:nvPicPr>
          <p:cNvPr id="3" name="Picture 2">
            <a:extLst>
              <a:ext uri="{FF2B5EF4-FFF2-40B4-BE49-F238E27FC236}">
                <a16:creationId xmlns:a16="http://schemas.microsoft.com/office/drawing/2014/main" id="{C96DEBAC-7884-B742-91F1-ADD4255724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0337" y="4554344"/>
            <a:ext cx="1044243" cy="476282"/>
          </a:xfrm>
          <a:prstGeom prst="rect">
            <a:avLst/>
          </a:prstGeom>
        </p:spPr>
      </p:pic>
      <p:pic>
        <p:nvPicPr>
          <p:cNvPr id="12" name="Picture 11">
            <a:extLst>
              <a:ext uri="{FF2B5EF4-FFF2-40B4-BE49-F238E27FC236}">
                <a16:creationId xmlns:a16="http://schemas.microsoft.com/office/drawing/2014/main" id="{D22F776A-C60D-5A6E-37A9-613DECFBB0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1617" y="7720845"/>
            <a:ext cx="476289" cy="329874"/>
          </a:xfrm>
          <a:prstGeom prst="rect">
            <a:avLst/>
          </a:prstGeom>
        </p:spPr>
      </p:pic>
      <p:pic>
        <p:nvPicPr>
          <p:cNvPr id="14" name="Picture 13">
            <a:extLst>
              <a:ext uri="{FF2B5EF4-FFF2-40B4-BE49-F238E27FC236}">
                <a16:creationId xmlns:a16="http://schemas.microsoft.com/office/drawing/2014/main" id="{D66493AB-0B01-3ACA-9B75-A0E6C26F07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16144" y="7723733"/>
            <a:ext cx="369332" cy="369332"/>
          </a:xfrm>
          <a:prstGeom prst="rect">
            <a:avLst/>
          </a:prstGeom>
        </p:spPr>
      </p:pic>
      <p:pic>
        <p:nvPicPr>
          <p:cNvPr id="15" name="Picture 14">
            <a:extLst>
              <a:ext uri="{FF2B5EF4-FFF2-40B4-BE49-F238E27FC236}">
                <a16:creationId xmlns:a16="http://schemas.microsoft.com/office/drawing/2014/main" id="{F4712B24-A198-6A66-CCE7-96B225094DA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416" t="6582" r="16899" b="6160"/>
          <a:stretch/>
        </p:blipFill>
        <p:spPr>
          <a:xfrm>
            <a:off x="5145965" y="7720845"/>
            <a:ext cx="369332" cy="362455"/>
          </a:xfrm>
          <a:prstGeom prst="rect">
            <a:avLst/>
          </a:prstGeom>
        </p:spPr>
      </p:pic>
      <p:pic>
        <p:nvPicPr>
          <p:cNvPr id="16" name="Picture 15">
            <a:extLst>
              <a:ext uri="{FF2B5EF4-FFF2-40B4-BE49-F238E27FC236}">
                <a16:creationId xmlns:a16="http://schemas.microsoft.com/office/drawing/2014/main" id="{0819439D-3F73-648D-EED0-BA13E32D3C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190" y="517336"/>
            <a:ext cx="767554" cy="759641"/>
          </a:xfrm>
          <a:prstGeom prst="rect">
            <a:avLst/>
          </a:prstGeom>
        </p:spPr>
      </p:pic>
      <p:pic>
        <p:nvPicPr>
          <p:cNvPr id="19" name="Picture 18">
            <a:extLst>
              <a:ext uri="{FF2B5EF4-FFF2-40B4-BE49-F238E27FC236}">
                <a16:creationId xmlns:a16="http://schemas.microsoft.com/office/drawing/2014/main" id="{E5D15D15-449B-E0CA-0912-23281FE7133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540" t="5972" r="6540" b="10133"/>
          <a:stretch/>
        </p:blipFill>
        <p:spPr>
          <a:xfrm>
            <a:off x="1431014" y="6901667"/>
            <a:ext cx="708769" cy="722576"/>
          </a:xfrm>
          <a:prstGeom prst="rect">
            <a:avLst/>
          </a:prstGeom>
        </p:spPr>
      </p:pic>
      <p:pic>
        <p:nvPicPr>
          <p:cNvPr id="5" name="Picture 4">
            <a:extLst>
              <a:ext uri="{FF2B5EF4-FFF2-40B4-BE49-F238E27FC236}">
                <a16:creationId xmlns:a16="http://schemas.microsoft.com/office/drawing/2014/main" id="{6F9F55BE-4A6E-8099-C305-5848875C9C6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6669" y="501853"/>
            <a:ext cx="1785926" cy="775124"/>
          </a:xfrm>
          <a:prstGeom prst="rect">
            <a:avLst/>
          </a:prstGeom>
        </p:spPr>
      </p:pic>
      <p:pic>
        <p:nvPicPr>
          <p:cNvPr id="4" name="Picture 3">
            <a:extLst>
              <a:ext uri="{FF2B5EF4-FFF2-40B4-BE49-F238E27FC236}">
                <a16:creationId xmlns:a16="http://schemas.microsoft.com/office/drawing/2014/main" id="{EDEBE035-9453-6DCA-A43D-187D02DF1C8F}"/>
              </a:ext>
            </a:extLst>
          </p:cNvPr>
          <p:cNvPicPr>
            <a:picLocks noChangeAspect="1"/>
          </p:cNvPicPr>
          <p:nvPr/>
        </p:nvPicPr>
        <p:blipFill>
          <a:blip r:embed="rId12"/>
          <a:stretch>
            <a:fillRect/>
          </a:stretch>
        </p:blipFill>
        <p:spPr>
          <a:xfrm>
            <a:off x="4790840" y="250200"/>
            <a:ext cx="1716197" cy="1601469"/>
          </a:xfrm>
          <a:prstGeom prst="rect">
            <a:avLst/>
          </a:prstGeom>
        </p:spPr>
      </p:pic>
    </p:spTree>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r="-23000"/>
          </a:stretch>
        </a:blipFill>
        <a:effectLst/>
      </p:bgPr>
    </p:bg>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4" cstate="print"/>
          <a:srcRect/>
          <a:stretch>
            <a:fillRect/>
          </a:stretch>
        </p:blipFill>
        <p:spPr bwMode="auto">
          <a:xfrm>
            <a:off x="2786058" y="3500430"/>
            <a:ext cx="1910131" cy="1714512"/>
          </a:xfrm>
          <a:prstGeom prst="rect">
            <a:avLst/>
          </a:prstGeom>
          <a:noFill/>
          <a:ln w="9525">
            <a:noFill/>
            <a:miter lim="800000"/>
            <a:headEnd/>
            <a:tailEnd/>
          </a:ln>
          <a:effectLst/>
        </p:spPr>
      </p:pic>
      <p:pic>
        <p:nvPicPr>
          <p:cNvPr id="2056" name="Picture 8"/>
          <p:cNvPicPr>
            <a:picLocks noChangeAspect="1" noChangeArrowheads="1"/>
          </p:cNvPicPr>
          <p:nvPr/>
        </p:nvPicPr>
        <p:blipFill>
          <a:blip r:embed="rId5" cstate="print"/>
          <a:srcRect/>
          <a:stretch>
            <a:fillRect/>
          </a:stretch>
        </p:blipFill>
        <p:spPr bwMode="auto">
          <a:xfrm>
            <a:off x="5572140" y="3428992"/>
            <a:ext cx="928694" cy="11603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6" cstate="print"/>
          <a:srcRect/>
          <a:stretch>
            <a:fillRect/>
          </a:stretch>
        </p:blipFill>
        <p:spPr bwMode="auto">
          <a:xfrm>
            <a:off x="3571876" y="214282"/>
            <a:ext cx="3143272" cy="2274659"/>
          </a:xfrm>
          <a:prstGeom prst="rect">
            <a:avLst/>
          </a:prstGeom>
          <a:noFill/>
          <a:ln w="9525">
            <a:noFill/>
            <a:miter lim="800000"/>
            <a:headEnd/>
            <a:tailEnd/>
          </a:ln>
          <a:effectLst/>
        </p:spPr>
      </p:pic>
      <p:pic>
        <p:nvPicPr>
          <p:cNvPr id="2059" name="Picture 11"/>
          <p:cNvPicPr>
            <a:picLocks noChangeAspect="1" noChangeArrowheads="1"/>
          </p:cNvPicPr>
          <p:nvPr/>
        </p:nvPicPr>
        <p:blipFill>
          <a:blip r:embed="rId7" cstate="print"/>
          <a:srcRect/>
          <a:stretch>
            <a:fillRect/>
          </a:stretch>
        </p:blipFill>
        <p:spPr bwMode="auto">
          <a:xfrm>
            <a:off x="1428736" y="7143768"/>
            <a:ext cx="902507" cy="660418"/>
          </a:xfrm>
          <a:prstGeom prst="rect">
            <a:avLst/>
          </a:prstGeom>
          <a:noFill/>
          <a:ln w="9525">
            <a:noFill/>
            <a:miter lim="800000"/>
            <a:headEnd/>
            <a:tailEnd/>
          </a:ln>
          <a:effectLst/>
        </p:spPr>
      </p:pic>
      <p:pic>
        <p:nvPicPr>
          <p:cNvPr id="2060" name="Picture 12"/>
          <p:cNvPicPr>
            <a:picLocks noChangeAspect="1" noChangeArrowheads="1"/>
          </p:cNvPicPr>
          <p:nvPr/>
        </p:nvPicPr>
        <p:blipFill>
          <a:blip r:embed="rId8" cstate="print"/>
          <a:srcRect/>
          <a:stretch>
            <a:fillRect/>
          </a:stretch>
        </p:blipFill>
        <p:spPr bwMode="auto">
          <a:xfrm>
            <a:off x="1428736" y="7837937"/>
            <a:ext cx="1000132" cy="891580"/>
          </a:xfrm>
          <a:prstGeom prst="rect">
            <a:avLst/>
          </a:prstGeom>
          <a:noFill/>
          <a:ln w="9525">
            <a:noFill/>
            <a:miter lim="800000"/>
            <a:headEnd/>
            <a:tailEnd/>
          </a:ln>
          <a:effectLst/>
        </p:spPr>
      </p:pic>
      <p:pic>
        <p:nvPicPr>
          <p:cNvPr id="2061" name="Picture 13"/>
          <p:cNvPicPr>
            <a:picLocks noChangeAspect="1" noChangeArrowheads="1"/>
          </p:cNvPicPr>
          <p:nvPr/>
        </p:nvPicPr>
        <p:blipFill>
          <a:blip r:embed="rId9"/>
          <a:srcRect/>
          <a:stretch>
            <a:fillRect/>
          </a:stretch>
        </p:blipFill>
        <p:spPr bwMode="auto">
          <a:xfrm>
            <a:off x="142852" y="3497763"/>
            <a:ext cx="2143140" cy="206314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0"/>
          <a:srcRect/>
          <a:stretch>
            <a:fillRect/>
          </a:stretch>
        </p:blipFill>
        <p:spPr bwMode="auto">
          <a:xfrm flipH="1">
            <a:off x="214290" y="571472"/>
            <a:ext cx="2214578" cy="1592299"/>
          </a:xfrm>
          <a:prstGeom prst="rect">
            <a:avLst/>
          </a:prstGeom>
          <a:noFill/>
          <a:ln w="9525">
            <a:noFill/>
            <a:miter lim="800000"/>
            <a:headEnd/>
            <a:tailEnd/>
          </a:ln>
          <a:effectLst/>
        </p:spPr>
      </p:pic>
      <p:sp>
        <p:nvSpPr>
          <p:cNvPr id="58" name="Down Arrow 57"/>
          <p:cNvSpPr/>
          <p:nvPr/>
        </p:nvSpPr>
        <p:spPr>
          <a:xfrm>
            <a:off x="5643578" y="2857488"/>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Down Arrow 58"/>
          <p:cNvSpPr/>
          <p:nvPr/>
        </p:nvSpPr>
        <p:spPr>
          <a:xfrm>
            <a:off x="5643578" y="4929190"/>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Down Arrow 59"/>
          <p:cNvSpPr/>
          <p:nvPr/>
        </p:nvSpPr>
        <p:spPr>
          <a:xfrm rot="5400000">
            <a:off x="3357562" y="7429520"/>
            <a:ext cx="428628" cy="857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Down Arrow 60"/>
          <p:cNvSpPr/>
          <p:nvPr/>
        </p:nvSpPr>
        <p:spPr>
          <a:xfrm rot="10800000">
            <a:off x="1071546" y="6357950"/>
            <a:ext cx="428628" cy="57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Down Arrow 61"/>
          <p:cNvSpPr/>
          <p:nvPr/>
        </p:nvSpPr>
        <p:spPr>
          <a:xfrm rot="10800000">
            <a:off x="1071546" y="2571736"/>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p:cNvSpPr txBox="1"/>
          <p:nvPr/>
        </p:nvSpPr>
        <p:spPr>
          <a:xfrm>
            <a:off x="4572008" y="2500298"/>
            <a:ext cx="2285992" cy="307777"/>
          </a:xfrm>
          <a:prstGeom prst="rect">
            <a:avLst/>
          </a:prstGeom>
          <a:noFill/>
        </p:spPr>
        <p:txBody>
          <a:bodyPr wrap="square" rtlCol="0">
            <a:spAutoFit/>
          </a:bodyPr>
          <a:lstStyle/>
          <a:p>
            <a:r>
              <a:rPr lang="en-IN" sz="1400" b="1" dirty="0"/>
              <a:t>YOU HAVE A PROBLEM??</a:t>
            </a:r>
          </a:p>
        </p:txBody>
      </p:sp>
      <p:sp>
        <p:nvSpPr>
          <p:cNvPr id="65" name="TextBox 64"/>
          <p:cNvSpPr txBox="1"/>
          <p:nvPr/>
        </p:nvSpPr>
        <p:spPr>
          <a:xfrm>
            <a:off x="5072074" y="4572000"/>
            <a:ext cx="1643074" cy="307777"/>
          </a:xfrm>
          <a:prstGeom prst="rect">
            <a:avLst/>
          </a:prstGeom>
          <a:noFill/>
        </p:spPr>
        <p:txBody>
          <a:bodyPr wrap="square" rtlCol="0">
            <a:spAutoFit/>
          </a:bodyPr>
          <a:lstStyle/>
          <a:p>
            <a:r>
              <a:rPr lang="en-IN" sz="1400" b="1" dirty="0"/>
              <a:t>THINK INNOVATIVE</a:t>
            </a:r>
          </a:p>
        </p:txBody>
      </p:sp>
      <p:sp>
        <p:nvSpPr>
          <p:cNvPr id="66" name="TextBox 65"/>
          <p:cNvSpPr txBox="1"/>
          <p:nvPr/>
        </p:nvSpPr>
        <p:spPr>
          <a:xfrm>
            <a:off x="4572008" y="8715404"/>
            <a:ext cx="2786082" cy="307777"/>
          </a:xfrm>
          <a:prstGeom prst="rect">
            <a:avLst/>
          </a:prstGeom>
          <a:noFill/>
        </p:spPr>
        <p:txBody>
          <a:bodyPr wrap="square" rtlCol="0">
            <a:spAutoFit/>
          </a:bodyPr>
          <a:lstStyle/>
          <a:p>
            <a:r>
              <a:rPr lang="en-IN" sz="1400" b="1" dirty="0"/>
              <a:t>WE HAVE A SOLUTION!!</a:t>
            </a:r>
          </a:p>
        </p:txBody>
      </p:sp>
      <p:sp>
        <p:nvSpPr>
          <p:cNvPr id="68" name="TextBox 67"/>
          <p:cNvSpPr txBox="1"/>
          <p:nvPr/>
        </p:nvSpPr>
        <p:spPr>
          <a:xfrm>
            <a:off x="357166" y="8715404"/>
            <a:ext cx="2786082" cy="307777"/>
          </a:xfrm>
          <a:prstGeom prst="rect">
            <a:avLst/>
          </a:prstGeom>
          <a:noFill/>
        </p:spPr>
        <p:txBody>
          <a:bodyPr wrap="square" rtlCol="0">
            <a:spAutoFit/>
          </a:bodyPr>
          <a:lstStyle/>
          <a:p>
            <a:r>
              <a:rPr lang="en-IN" sz="1400" b="1" dirty="0"/>
              <a:t>COMPACT YOUR WASTE</a:t>
            </a:r>
          </a:p>
        </p:txBody>
      </p:sp>
      <p:sp>
        <p:nvSpPr>
          <p:cNvPr id="69" name="TextBox 68"/>
          <p:cNvSpPr txBox="1"/>
          <p:nvPr/>
        </p:nvSpPr>
        <p:spPr>
          <a:xfrm>
            <a:off x="142852" y="5786446"/>
            <a:ext cx="2786082" cy="523220"/>
          </a:xfrm>
          <a:prstGeom prst="rect">
            <a:avLst/>
          </a:prstGeom>
          <a:noFill/>
        </p:spPr>
        <p:txBody>
          <a:bodyPr wrap="square" rtlCol="0">
            <a:spAutoFit/>
          </a:bodyPr>
          <a:lstStyle/>
          <a:p>
            <a:r>
              <a:rPr lang="en-IN" sz="1400" b="1" dirty="0"/>
              <a:t>REDUCE TRASPORT COST,</a:t>
            </a:r>
          </a:p>
          <a:p>
            <a:r>
              <a:rPr lang="en-IN" sz="1400" b="1" dirty="0"/>
              <a:t>SAVE SPACE, EASY HANDLING</a:t>
            </a:r>
          </a:p>
        </p:txBody>
      </p:sp>
      <p:sp>
        <p:nvSpPr>
          <p:cNvPr id="70" name="TextBox 69"/>
          <p:cNvSpPr txBox="1"/>
          <p:nvPr/>
        </p:nvSpPr>
        <p:spPr>
          <a:xfrm>
            <a:off x="357166" y="2214546"/>
            <a:ext cx="2786082" cy="307777"/>
          </a:xfrm>
          <a:prstGeom prst="rect">
            <a:avLst/>
          </a:prstGeom>
          <a:noFill/>
        </p:spPr>
        <p:txBody>
          <a:bodyPr wrap="square" rtlCol="0">
            <a:spAutoFit/>
          </a:bodyPr>
          <a:lstStyle/>
          <a:p>
            <a:r>
              <a:rPr lang="en-IN" sz="1400" b="1" dirty="0"/>
              <a:t>GROW YOUR BUSUNESS</a:t>
            </a:r>
          </a:p>
        </p:txBody>
      </p:sp>
      <p:sp>
        <p:nvSpPr>
          <p:cNvPr id="71" name="Rectangle 70">
            <a:extLst>
              <a:ext uri="{FF2B5EF4-FFF2-40B4-BE49-F238E27FC236}">
                <a16:creationId xmlns:a16="http://schemas.microsoft.com/office/drawing/2014/main" id="{58AC1953-AF78-4782-ABDC-BE1E78CAF533}"/>
              </a:ext>
            </a:extLst>
          </p:cNvPr>
          <p:cNvSpPr/>
          <p:nvPr/>
        </p:nvSpPr>
        <p:spPr>
          <a:xfrm>
            <a:off x="2000240" y="142844"/>
            <a:ext cx="2571768" cy="500034"/>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reflection blurRad="6350" stA="50000" endA="300" endPos="55000" dir="5400000" sy="-100000" algn="bl" rotWithShape="0"/>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1" b="1" dirty="0">
                <a:solidFill>
                  <a:schemeClr val="bg1"/>
                </a:solidFill>
                <a:latin typeface="Arial Black" panose="020B0A04020102020204" pitchFamily="34" charset="0"/>
              </a:rPr>
              <a:t>OUR VISION</a:t>
            </a:r>
          </a:p>
        </p:txBody>
      </p:sp>
      <p:pic>
        <p:nvPicPr>
          <p:cNvPr id="3" name="Picture 2">
            <a:extLst>
              <a:ext uri="{FF2B5EF4-FFF2-40B4-BE49-F238E27FC236}">
                <a16:creationId xmlns:a16="http://schemas.microsoft.com/office/drawing/2014/main" id="{87237DAF-EBAA-E0A4-8F4F-79BAA921E4F4}"/>
              </a:ext>
            </a:extLst>
          </p:cNvPr>
          <p:cNvPicPr>
            <a:picLocks noChangeAspect="1"/>
          </p:cNvPicPr>
          <p:nvPr/>
        </p:nvPicPr>
        <p:blipFill>
          <a:blip r:embed="rId11"/>
          <a:stretch>
            <a:fillRect/>
          </a:stretch>
        </p:blipFill>
        <p:spPr>
          <a:xfrm>
            <a:off x="4180862" y="5923507"/>
            <a:ext cx="2488903" cy="2711403"/>
          </a:xfrm>
          <a:prstGeom prst="rect">
            <a:avLst/>
          </a:prstGeom>
        </p:spPr>
      </p:pic>
      <p:pic>
        <p:nvPicPr>
          <p:cNvPr id="5" name="Picture 4">
            <a:extLst>
              <a:ext uri="{FF2B5EF4-FFF2-40B4-BE49-F238E27FC236}">
                <a16:creationId xmlns:a16="http://schemas.microsoft.com/office/drawing/2014/main" id="{6FE34C6B-0816-CF9E-3D89-0B69BA78BC87}"/>
              </a:ext>
            </a:extLst>
          </p:cNvPr>
          <p:cNvPicPr>
            <a:picLocks noChangeAspect="1"/>
          </p:cNvPicPr>
          <p:nvPr/>
        </p:nvPicPr>
        <p:blipFill>
          <a:blip r:embed="rId12"/>
          <a:stretch>
            <a:fillRect/>
          </a:stretch>
        </p:blipFill>
        <p:spPr>
          <a:xfrm rot="21077803">
            <a:off x="235107" y="7862277"/>
            <a:ext cx="1000132" cy="869455"/>
          </a:xfrm>
          <a:prstGeom prst="rect">
            <a:avLst/>
          </a:prstGeom>
        </p:spPr>
      </p:pic>
      <p:pic>
        <p:nvPicPr>
          <p:cNvPr id="7" name="Picture 6">
            <a:extLst>
              <a:ext uri="{FF2B5EF4-FFF2-40B4-BE49-F238E27FC236}">
                <a16:creationId xmlns:a16="http://schemas.microsoft.com/office/drawing/2014/main" id="{B202CFE2-1469-F972-7B88-ECF9EAFE62D3}"/>
              </a:ext>
            </a:extLst>
          </p:cNvPr>
          <p:cNvPicPr>
            <a:picLocks noChangeAspect="1"/>
          </p:cNvPicPr>
          <p:nvPr/>
        </p:nvPicPr>
        <p:blipFill>
          <a:blip r:embed="rId13"/>
          <a:stretch>
            <a:fillRect/>
          </a:stretch>
        </p:blipFill>
        <p:spPr>
          <a:xfrm>
            <a:off x="397087" y="7072547"/>
            <a:ext cx="764704" cy="714163"/>
          </a:xfrm>
          <a:prstGeom prst="rect">
            <a:avLst/>
          </a:prstGeom>
        </p:spPr>
      </p:pic>
    </p:spTree>
  </p:cSld>
  <p:clrMapOvr>
    <a:masterClrMapping/>
  </p:clrMapOvr>
  <p:transition spd="slow">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8AC1953-AF78-4782-ABDC-BE1E78CAF533}"/>
              </a:ext>
            </a:extLst>
          </p:cNvPr>
          <p:cNvSpPr/>
          <p:nvPr/>
        </p:nvSpPr>
        <p:spPr>
          <a:xfrm>
            <a:off x="1785926" y="214282"/>
            <a:ext cx="5072074" cy="1000100"/>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1" b="1" dirty="0">
                <a:solidFill>
                  <a:schemeClr val="bg1"/>
                </a:solidFill>
                <a:latin typeface="Arial Black" panose="020B0A04020102020204" pitchFamily="34" charset="0"/>
              </a:rPr>
              <a:t>Introduction</a:t>
            </a:r>
          </a:p>
        </p:txBody>
      </p:sp>
      <p:sp>
        <p:nvSpPr>
          <p:cNvPr id="27" name="Rectangle 26"/>
          <p:cNvSpPr/>
          <p:nvPr/>
        </p:nvSpPr>
        <p:spPr>
          <a:xfrm>
            <a:off x="285728" y="1857356"/>
            <a:ext cx="6455640" cy="5545621"/>
          </a:xfrm>
          <a:prstGeom prst="rect">
            <a:avLst/>
          </a:prstGeom>
        </p:spPr>
        <p:txBody>
          <a:bodyPr wrap="square">
            <a:spAutoFit/>
          </a:bodyPr>
          <a:lstStyle/>
          <a:p>
            <a:pPr>
              <a:lnSpc>
                <a:spcPct val="150000"/>
              </a:lnSpc>
            </a:pPr>
            <a:r>
              <a:rPr lang="en-IN" sz="1700" b="1" dirty="0"/>
              <a:t>INFINITY HYDRAULICS </a:t>
            </a:r>
            <a:r>
              <a:rPr lang="en-IN" sz="1700" dirty="0"/>
              <a:t>uses only the highest quality products available from industry leaders in every </a:t>
            </a:r>
            <a:r>
              <a:rPr lang="en-IN" sz="1700" b="1" dirty="0"/>
              <a:t>HYDRAULIC PRODUCTS </a:t>
            </a:r>
            <a:r>
              <a:rPr lang="en-IN" sz="1700" dirty="0"/>
              <a:t>application. We are dedicated to being the industry leader in quality with 100% of all </a:t>
            </a:r>
            <a:r>
              <a:rPr lang="en-IN" sz="1700" b="1" dirty="0"/>
              <a:t>HYDRAULICS PRODUCTS </a:t>
            </a:r>
            <a:r>
              <a:rPr lang="en-IN" sz="1700" dirty="0"/>
              <a:t>tested to full capacity and specifications every time. By using our modular design, they will look and perform the same every time. At </a:t>
            </a:r>
            <a:r>
              <a:rPr lang="en-IN" sz="1700" b="1" dirty="0"/>
              <a:t>INFINITY HYDRAULICS  </a:t>
            </a:r>
            <a:r>
              <a:rPr lang="en-IN" sz="1700" dirty="0"/>
              <a:t>we will always have a prompt and courteous reply to your inquiries. We’ll never promise something we cannot deliver, with our expansive abilities, and over many years of combined technical experience, rest assured we can deliver what you need. We pride ourselves in carefully listening to our customers, to ensure we understand their wants and needs. Exceptional — that’s what we strive for; we want long-term relationships with all of our customers. Just like our first customer who’s been coming back for 24 years, because we do it RIGHT</a:t>
            </a:r>
          </a:p>
        </p:txBody>
      </p:sp>
      <p:pic>
        <p:nvPicPr>
          <p:cNvPr id="5" name="Picture 4">
            <a:extLst>
              <a:ext uri="{FF2B5EF4-FFF2-40B4-BE49-F238E27FC236}">
                <a16:creationId xmlns:a16="http://schemas.microsoft.com/office/drawing/2014/main" id="{3EE251B6-67CD-081C-E54F-BCBD7FAE88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5416" y="7600098"/>
            <a:ext cx="1134352" cy="1122659"/>
          </a:xfrm>
          <a:prstGeom prst="rect">
            <a:avLst/>
          </a:prstGeom>
        </p:spPr>
      </p:pic>
      <p:pic>
        <p:nvPicPr>
          <p:cNvPr id="7" name="Picture 6">
            <a:extLst>
              <a:ext uri="{FF2B5EF4-FFF2-40B4-BE49-F238E27FC236}">
                <a16:creationId xmlns:a16="http://schemas.microsoft.com/office/drawing/2014/main" id="{4D46AAAE-D1E5-0651-FBAB-A9041EF081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40" t="5972" r="6540" b="10133"/>
          <a:stretch/>
        </p:blipFill>
        <p:spPr>
          <a:xfrm>
            <a:off x="5301209" y="7600097"/>
            <a:ext cx="1101208" cy="1122660"/>
          </a:xfrm>
          <a:prstGeom prst="rect">
            <a:avLst/>
          </a:prstGeom>
        </p:spPr>
      </p:pic>
      <p:pic>
        <p:nvPicPr>
          <p:cNvPr id="3" name="Picture 2">
            <a:extLst>
              <a:ext uri="{FF2B5EF4-FFF2-40B4-BE49-F238E27FC236}">
                <a16:creationId xmlns:a16="http://schemas.microsoft.com/office/drawing/2014/main" id="{F3CA1D82-BEE5-2E87-F718-764A85B2AC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50" t="5375" r="10101" b="4064"/>
          <a:stretch/>
        </p:blipFill>
        <p:spPr>
          <a:xfrm>
            <a:off x="285728" y="219231"/>
            <a:ext cx="1261687" cy="11925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8AC1953-AF78-4782-ABDC-BE1E78CAF533}"/>
              </a:ext>
            </a:extLst>
          </p:cNvPr>
          <p:cNvSpPr/>
          <p:nvPr/>
        </p:nvSpPr>
        <p:spPr>
          <a:xfrm>
            <a:off x="1785926" y="214282"/>
            <a:ext cx="5072074" cy="1000100"/>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b="1" dirty="0">
                <a:solidFill>
                  <a:schemeClr val="bg1"/>
                </a:solidFill>
                <a:latin typeface="Arial Black" panose="020B0A04020102020204" pitchFamily="34" charset="0"/>
              </a:rPr>
              <a:t> Horizontal Baling Machine</a:t>
            </a:r>
          </a:p>
        </p:txBody>
      </p:sp>
      <p:pic>
        <p:nvPicPr>
          <p:cNvPr id="3" name="Picture 2">
            <a:extLst>
              <a:ext uri="{FF2B5EF4-FFF2-40B4-BE49-F238E27FC236}">
                <a16:creationId xmlns:a16="http://schemas.microsoft.com/office/drawing/2014/main" id="{F3CA1D82-BEE5-2E87-F718-764A85B2A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50" t="5375" r="10101" b="4064"/>
          <a:stretch/>
        </p:blipFill>
        <p:spPr>
          <a:xfrm>
            <a:off x="285728" y="219231"/>
            <a:ext cx="1261687" cy="1192554"/>
          </a:xfrm>
          <a:prstGeom prst="rect">
            <a:avLst/>
          </a:prstGeom>
        </p:spPr>
      </p:pic>
      <p:sp>
        <p:nvSpPr>
          <p:cNvPr id="5" name="Rectangle 1">
            <a:extLst>
              <a:ext uri="{FF2B5EF4-FFF2-40B4-BE49-F238E27FC236}">
                <a16:creationId xmlns:a16="http://schemas.microsoft.com/office/drawing/2014/main" id="{9A9B8EF8-DF20-9640-C446-95778BEA5AA3}"/>
              </a:ext>
            </a:extLst>
          </p:cNvPr>
          <p:cNvSpPr>
            <a:spLocks noChangeArrowheads="1"/>
          </p:cNvSpPr>
          <p:nvPr/>
        </p:nvSpPr>
        <p:spPr bwMode="auto">
          <a:xfrm>
            <a:off x="285728" y="1547664"/>
            <a:ext cx="6480720" cy="7694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700" dirty="0"/>
              <a:t>Horizontal metal scrap baling machines are used for compressing and compacting metal scrap into dense, manageable bales. This process is crucial for industries involved in metal recycling, manufacturing, and waste management. The primary purposes and applications of horizontal metal scrap baling include: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dirty="0"/>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lang="en-US" altLang="en-US" sz="1700" b="1" u="sng" dirty="0"/>
              <a:t>Recycling and Waste Management</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lang="en-US" altLang="en-US" sz="17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700" dirty="0"/>
              <a:t> </a:t>
            </a:r>
            <a:r>
              <a:rPr lang="en-US" altLang="en-US" sz="1700" b="1" dirty="0"/>
              <a:t>Metal Recycling </a:t>
            </a:r>
            <a:r>
              <a:rPr lang="en-US" altLang="en-US" sz="1700" dirty="0"/>
              <a:t>: Horizontal balers are widely used in metal recycling facilities to compact various types of metal scrap, including ferrous metals (like steel and iron) and non-ferrous metals (like aluminum, copper, and brass). The baling process reduces the volume of scrap, making it easier to transport and process at recycling plants.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00"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700" dirty="0"/>
              <a:t> </a:t>
            </a:r>
            <a:r>
              <a:rPr lang="en-US" altLang="en-US" sz="1700" b="1" dirty="0"/>
              <a:t>Waste Reduction </a:t>
            </a:r>
            <a:r>
              <a:rPr lang="en-US" altLang="en-US" sz="1700" dirty="0"/>
              <a:t>: By compressing metal waste, these balers help in reducing the overall volume of waste, contributing to more efficient waste management practices.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700" b="1" dirty="0"/>
              <a:t>2. </a:t>
            </a:r>
            <a:r>
              <a:rPr lang="en-US" altLang="en-US" sz="1700" b="1" u="sng" dirty="0"/>
              <a:t>Transportation and Storage Efficiency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b="1" dirty="0"/>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700" dirty="0"/>
              <a:t> </a:t>
            </a:r>
            <a:r>
              <a:rPr lang="en-US" altLang="en-US" sz="1700" b="1" dirty="0"/>
              <a:t>Reduced Transportation Costs </a:t>
            </a:r>
            <a:r>
              <a:rPr lang="en-US" altLang="en-US" sz="1700" dirty="0"/>
              <a:t>: Compacted bales take up significantly less space than loose scrap, allowing for more efficient loading and transportation. This results in cost savings on shipping and handling.</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700" dirty="0"/>
          </a:p>
          <a:p>
            <a:pPr defTabSz="914400" eaLnBrk="0" fontAlgn="base" hangingPunct="0">
              <a:spcBef>
                <a:spcPct val="0"/>
              </a:spcBef>
              <a:spcAft>
                <a:spcPct val="0"/>
              </a:spcAft>
              <a:buFontTx/>
              <a:buChar char="•"/>
            </a:pPr>
            <a:r>
              <a:rPr lang="en-US" altLang="en-US" sz="1700" dirty="0"/>
              <a:t> </a:t>
            </a:r>
            <a:r>
              <a:rPr lang="en-US" altLang="en-US" sz="1700" b="1" dirty="0"/>
              <a:t>Optimized Storage </a:t>
            </a:r>
            <a:r>
              <a:rPr lang="en-US" altLang="en-US" sz="1700" dirty="0"/>
              <a:t>: Baled metal scrap occupies less storage space, enabling better utilization of storage facilities and easier inventory management.</a:t>
            </a:r>
          </a:p>
          <a:p>
            <a:pPr defTabSz="914400" eaLnBrk="0" fontAlgn="base" hangingPunct="0">
              <a:spcBef>
                <a:spcPct val="0"/>
              </a:spcBef>
              <a:spcAft>
                <a:spcPct val="0"/>
              </a:spcAft>
              <a:buFontTx/>
              <a:buNone/>
            </a:pPr>
            <a:endParaRPr lang="en-US" altLang="en-US" sz="17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529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3AA7EA-18D8-9DD8-3E24-802B97F23691}"/>
              </a:ext>
            </a:extLst>
          </p:cNvPr>
          <p:cNvSpPr txBox="1"/>
          <p:nvPr/>
        </p:nvSpPr>
        <p:spPr>
          <a:xfrm>
            <a:off x="116632" y="251520"/>
            <a:ext cx="6552728" cy="8833187"/>
          </a:xfrm>
          <a:prstGeom prst="rect">
            <a:avLst/>
          </a:prstGeom>
          <a:noFill/>
        </p:spPr>
        <p:txBody>
          <a:bodyPr wrap="square">
            <a:spAutoFit/>
          </a:bodyPr>
          <a:lstStyle/>
          <a:p>
            <a:pPr defTabSz="914400" eaLnBrk="0" fontAlgn="base" hangingPunct="0">
              <a:spcBef>
                <a:spcPts val="1200"/>
              </a:spcBef>
              <a:spcAft>
                <a:spcPct val="0"/>
              </a:spcAft>
              <a:buFontTx/>
              <a:buNone/>
            </a:pPr>
            <a:r>
              <a:rPr lang="en-US" altLang="en-US" sz="1700" b="1" dirty="0"/>
              <a:t>3. </a:t>
            </a:r>
            <a:r>
              <a:rPr lang="en-US" altLang="en-US" sz="1700" b="1" u="sng" dirty="0"/>
              <a:t>Preparation for Melting and Refining</a:t>
            </a:r>
          </a:p>
          <a:p>
            <a:pPr defTabSz="914400" eaLnBrk="0" fontAlgn="base" hangingPunct="0">
              <a:spcBef>
                <a:spcPts val="1200"/>
              </a:spcBef>
              <a:spcAft>
                <a:spcPct val="0"/>
              </a:spcAft>
              <a:buFontTx/>
              <a:buChar char="•"/>
            </a:pPr>
            <a:r>
              <a:rPr lang="en-US" altLang="en-US" sz="1700" dirty="0"/>
              <a:t> </a:t>
            </a:r>
            <a:r>
              <a:rPr lang="en-US" altLang="en-US" sz="1700" b="1" dirty="0"/>
              <a:t>Feedstock Preparation </a:t>
            </a:r>
            <a:r>
              <a:rPr lang="en-US" altLang="en-US" sz="1700" dirty="0"/>
              <a:t>: Baled metal scrap is often used as feedstock for smelting and refining processes. The uniform size and density of the bales make them ideal for efficient feeding into furnaces and other processing equipment.</a:t>
            </a:r>
          </a:p>
          <a:p>
            <a:pPr defTabSz="914400" eaLnBrk="0" fontAlgn="base" hangingPunct="0">
              <a:spcBef>
                <a:spcPts val="1200"/>
              </a:spcBef>
              <a:spcAft>
                <a:spcPct val="0"/>
              </a:spcAft>
              <a:buFontTx/>
              <a:buNone/>
            </a:pPr>
            <a:endParaRPr lang="en-US" altLang="en-US" sz="1700" dirty="0"/>
          </a:p>
          <a:p>
            <a:pPr defTabSz="914400" eaLnBrk="0" fontAlgn="base" hangingPunct="0">
              <a:spcBef>
                <a:spcPts val="1200"/>
              </a:spcBef>
              <a:spcAft>
                <a:spcPct val="0"/>
              </a:spcAft>
              <a:buFontTx/>
              <a:buNone/>
            </a:pPr>
            <a:r>
              <a:rPr lang="en-US" altLang="en-US" sz="1700" b="1" dirty="0"/>
              <a:t>4. </a:t>
            </a:r>
            <a:r>
              <a:rPr lang="en-US" altLang="en-US" sz="1700" b="1" u="sng" dirty="0"/>
              <a:t>Revenue Generation</a:t>
            </a:r>
          </a:p>
          <a:p>
            <a:pPr defTabSz="914400" eaLnBrk="0" fontAlgn="base" hangingPunct="0">
              <a:spcBef>
                <a:spcPts val="1200"/>
              </a:spcBef>
              <a:spcAft>
                <a:spcPct val="0"/>
              </a:spcAft>
              <a:buFontTx/>
              <a:buChar char="•"/>
            </a:pPr>
            <a:r>
              <a:rPr lang="en-US" altLang="en-US" sz="1700" dirty="0"/>
              <a:t> </a:t>
            </a:r>
            <a:r>
              <a:rPr lang="en-US" altLang="en-US" sz="1700" b="1" dirty="0"/>
              <a:t>Selling Scrap </a:t>
            </a:r>
            <a:r>
              <a:rPr lang="en-US" altLang="en-US" sz="1700" dirty="0"/>
              <a:t>: Compacted metal bales are easier to sell to recyclers and scrap metal buyers. The improved density and reduced contamination often result in better market prices for the material.</a:t>
            </a:r>
          </a:p>
          <a:p>
            <a:pPr marL="0" marR="0" lvl="0" indent="0" algn="l" defTabSz="914400" rtl="0" eaLnBrk="0" fontAlgn="base" latinLnBrk="0" hangingPunct="0">
              <a:spcBef>
                <a:spcPts val="1200"/>
              </a:spcBef>
              <a:spcAft>
                <a:spcPct val="0"/>
              </a:spcAft>
              <a:buClrTx/>
              <a:buSzTx/>
              <a:buFontTx/>
              <a:buNone/>
              <a:tabLst/>
            </a:pPr>
            <a:endParaRPr lang="en-US" altLang="en-US" sz="1700" dirty="0"/>
          </a:p>
          <a:p>
            <a:pPr marL="0" marR="0" lvl="0" indent="0" algn="l" defTabSz="914400" rtl="0" eaLnBrk="0" fontAlgn="base" latinLnBrk="0" hangingPunct="0">
              <a:spcBef>
                <a:spcPts val="1200"/>
              </a:spcBef>
              <a:spcAft>
                <a:spcPct val="0"/>
              </a:spcAft>
              <a:buClrTx/>
              <a:buSzTx/>
              <a:buFontTx/>
              <a:buNone/>
              <a:tabLst/>
            </a:pPr>
            <a:r>
              <a:rPr lang="en-US" altLang="en-US" sz="1700" b="1" dirty="0"/>
              <a:t>5. </a:t>
            </a:r>
            <a:r>
              <a:rPr lang="en-US" altLang="en-US" sz="1700" b="1" u="sng" dirty="0"/>
              <a:t>Safety and Handling</a:t>
            </a:r>
          </a:p>
          <a:p>
            <a:pPr marL="0" marR="0" lvl="0" indent="0" algn="l" defTabSz="914400" rtl="0" eaLnBrk="0" fontAlgn="base" latinLnBrk="0" hangingPunct="0">
              <a:spcBef>
                <a:spcPts val="1200"/>
              </a:spcBef>
              <a:spcAft>
                <a:spcPct val="0"/>
              </a:spcAft>
              <a:buClrTx/>
              <a:buSzTx/>
              <a:buFontTx/>
              <a:buChar char="•"/>
              <a:tabLst/>
            </a:pPr>
            <a:r>
              <a:rPr lang="en-US" altLang="en-US" sz="1700" dirty="0"/>
              <a:t> </a:t>
            </a:r>
            <a:r>
              <a:rPr lang="en-US" altLang="en-US" sz="1700" b="1" dirty="0"/>
              <a:t>Improved Safety </a:t>
            </a:r>
            <a:r>
              <a:rPr lang="en-US" altLang="en-US" sz="1700" dirty="0"/>
              <a:t>: Baling metal scrap reduces the risk of injuries from handling sharp and irregularly shaped materials. </a:t>
            </a:r>
            <a:r>
              <a:rPr lang="en-US" sz="1700" dirty="0"/>
              <a:t>Bales are easier and safer to handle compared to loose materials, reducing the risk of injuries from sharp or irregularly shaped items.</a:t>
            </a:r>
            <a:endParaRPr lang="en-US" altLang="en-US" sz="1700" dirty="0"/>
          </a:p>
          <a:p>
            <a:pPr marL="0" marR="0" lvl="0" indent="0" algn="l" defTabSz="914400" rtl="0" eaLnBrk="0" fontAlgn="base" latinLnBrk="0" hangingPunct="0">
              <a:spcBef>
                <a:spcPts val="1200"/>
              </a:spcBef>
              <a:spcAft>
                <a:spcPct val="0"/>
              </a:spcAft>
              <a:buClrTx/>
              <a:buSzTx/>
              <a:tabLst/>
            </a:pPr>
            <a:endParaRPr lang="en-US" altLang="en-US" sz="1700" dirty="0"/>
          </a:p>
          <a:p>
            <a:pPr marL="0" marR="0" lvl="0" indent="0" algn="l" defTabSz="914400" rtl="0" eaLnBrk="0" fontAlgn="base" latinLnBrk="0" hangingPunct="0">
              <a:spcBef>
                <a:spcPts val="1200"/>
              </a:spcBef>
              <a:spcAft>
                <a:spcPct val="0"/>
              </a:spcAft>
              <a:buClrTx/>
              <a:buSzTx/>
              <a:buFontTx/>
              <a:buNone/>
              <a:tabLst/>
            </a:pPr>
            <a:r>
              <a:rPr lang="en-US" altLang="en-US" sz="1700" b="1" dirty="0"/>
              <a:t>6. </a:t>
            </a:r>
            <a:r>
              <a:rPr lang="en-US" altLang="en-US" sz="1700" b="1" u="sng" dirty="0"/>
              <a:t>Industrial Applications</a:t>
            </a:r>
          </a:p>
          <a:p>
            <a:pPr marL="0" marR="0" lvl="0" indent="0" algn="l" defTabSz="914400" rtl="0" eaLnBrk="0" fontAlgn="base" latinLnBrk="0" hangingPunct="0">
              <a:spcBef>
                <a:spcPts val="1200"/>
              </a:spcBef>
              <a:spcAft>
                <a:spcPct val="0"/>
              </a:spcAft>
              <a:buClrTx/>
              <a:buSzTx/>
              <a:buFontTx/>
              <a:buChar char="•"/>
              <a:tabLst/>
            </a:pPr>
            <a:r>
              <a:rPr lang="en-US" altLang="en-US" sz="1700" dirty="0"/>
              <a:t> </a:t>
            </a:r>
            <a:r>
              <a:rPr lang="en-US" altLang="en-US" sz="1700" b="1" dirty="0"/>
              <a:t>Manufacturing and Production </a:t>
            </a:r>
            <a:r>
              <a:rPr lang="en-US" altLang="en-US" sz="1700" dirty="0"/>
              <a:t>: In manufacturing environments, horizontal balers are used to manage and recycle scrap metal generated during production processes. This can include offcuts, shavings, Turning and defective products.</a:t>
            </a:r>
          </a:p>
          <a:p>
            <a:pPr marL="0" marR="0" lvl="0" indent="0" algn="l" defTabSz="914400" rtl="0" eaLnBrk="0" fontAlgn="base" latinLnBrk="0" hangingPunct="0">
              <a:spcBef>
                <a:spcPts val="1200"/>
              </a:spcBef>
              <a:spcAft>
                <a:spcPct val="0"/>
              </a:spcAft>
              <a:buClrTx/>
              <a:buSzTx/>
              <a:buFontTx/>
              <a:buChar char="•"/>
              <a:tabLst/>
            </a:pPr>
            <a:r>
              <a:rPr lang="en-US" altLang="en-US" sz="1700" dirty="0"/>
              <a:t> </a:t>
            </a:r>
            <a:r>
              <a:rPr lang="en-US" altLang="en-US" sz="1700" b="1" dirty="0"/>
              <a:t>Automotive and Aerospace Industries </a:t>
            </a:r>
            <a:r>
              <a:rPr lang="en-US" altLang="en-US" sz="1700" dirty="0"/>
              <a:t>: These industries often produce large quantities of metal scrap, such as from vehicle dismantling, repairs, and production. Baling helps in efficiently managing and recycling this scrap.</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700" dirty="0"/>
          </a:p>
        </p:txBody>
      </p:sp>
    </p:spTree>
    <p:extLst>
      <p:ext uri="{BB962C8B-B14F-4D97-AF65-F5344CB8AC3E}">
        <p14:creationId xmlns:p14="http://schemas.microsoft.com/office/powerpoint/2010/main" val="2721976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8AC1953-AF78-4782-ABDC-BE1E78CAF533}"/>
              </a:ext>
            </a:extLst>
          </p:cNvPr>
          <p:cNvSpPr/>
          <p:nvPr/>
        </p:nvSpPr>
        <p:spPr>
          <a:xfrm>
            <a:off x="1785926" y="214282"/>
            <a:ext cx="5072074" cy="1000100"/>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000" b="1" dirty="0">
                <a:solidFill>
                  <a:schemeClr val="bg1"/>
                </a:solidFill>
                <a:latin typeface="Arial Black" panose="020B0A04020102020204" pitchFamily="34" charset="0"/>
              </a:rPr>
              <a:t> METAL SCRAP BALES</a:t>
            </a:r>
          </a:p>
        </p:txBody>
      </p:sp>
      <p:pic>
        <p:nvPicPr>
          <p:cNvPr id="3" name="Picture 2">
            <a:extLst>
              <a:ext uri="{FF2B5EF4-FFF2-40B4-BE49-F238E27FC236}">
                <a16:creationId xmlns:a16="http://schemas.microsoft.com/office/drawing/2014/main" id="{F3CA1D82-BEE5-2E87-F718-764A85B2AC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50" t="5375" r="10101" b="4064"/>
          <a:stretch/>
        </p:blipFill>
        <p:spPr>
          <a:xfrm>
            <a:off x="285728" y="219231"/>
            <a:ext cx="1261687" cy="1192554"/>
          </a:xfrm>
          <a:prstGeom prst="rect">
            <a:avLst/>
          </a:prstGeom>
        </p:spPr>
      </p:pic>
      <p:pic>
        <p:nvPicPr>
          <p:cNvPr id="4" name="Picture 3">
            <a:extLst>
              <a:ext uri="{FF2B5EF4-FFF2-40B4-BE49-F238E27FC236}">
                <a16:creationId xmlns:a16="http://schemas.microsoft.com/office/drawing/2014/main" id="{B5F053EE-5C8C-10B7-C30B-C6478B657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49" t="12094" r="28602"/>
          <a:stretch/>
        </p:blipFill>
        <p:spPr>
          <a:xfrm>
            <a:off x="2852936" y="5076056"/>
            <a:ext cx="3826331" cy="2304239"/>
          </a:xfrm>
          <a:prstGeom prst="rect">
            <a:avLst/>
          </a:prstGeom>
        </p:spPr>
      </p:pic>
      <p:pic>
        <p:nvPicPr>
          <p:cNvPr id="7" name="Picture 6">
            <a:extLst>
              <a:ext uri="{FF2B5EF4-FFF2-40B4-BE49-F238E27FC236}">
                <a16:creationId xmlns:a16="http://schemas.microsoft.com/office/drawing/2014/main" id="{BF8FA851-C5CA-7344-C33E-BC9059053D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50" t="8611" r="27551" b="20457"/>
          <a:stretch/>
        </p:blipFill>
        <p:spPr>
          <a:xfrm>
            <a:off x="4725143" y="7523149"/>
            <a:ext cx="1954123" cy="1398228"/>
          </a:xfrm>
          <a:prstGeom prst="rect">
            <a:avLst/>
          </a:prstGeom>
        </p:spPr>
      </p:pic>
      <p:pic>
        <p:nvPicPr>
          <p:cNvPr id="9" name="Picture 8">
            <a:extLst>
              <a:ext uri="{FF2B5EF4-FFF2-40B4-BE49-F238E27FC236}">
                <a16:creationId xmlns:a16="http://schemas.microsoft.com/office/drawing/2014/main" id="{6DCE881D-0018-F0D4-06BF-F788AF237D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34" y="1763705"/>
            <a:ext cx="6500534" cy="3190649"/>
          </a:xfrm>
          <a:prstGeom prst="rect">
            <a:avLst/>
          </a:prstGeom>
        </p:spPr>
      </p:pic>
      <p:pic>
        <p:nvPicPr>
          <p:cNvPr id="11" name="Picture 10">
            <a:extLst>
              <a:ext uri="{FF2B5EF4-FFF2-40B4-BE49-F238E27FC236}">
                <a16:creationId xmlns:a16="http://schemas.microsoft.com/office/drawing/2014/main" id="{46F2543A-0289-C621-833B-741C047519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587" t="6668" r="9615"/>
          <a:stretch/>
        </p:blipFill>
        <p:spPr>
          <a:xfrm>
            <a:off x="178733" y="5076056"/>
            <a:ext cx="2530187" cy="2952328"/>
          </a:xfrm>
          <a:prstGeom prst="rect">
            <a:avLst/>
          </a:prstGeom>
        </p:spPr>
      </p:pic>
      <p:pic>
        <p:nvPicPr>
          <p:cNvPr id="13" name="Picture 12">
            <a:extLst>
              <a:ext uri="{FF2B5EF4-FFF2-40B4-BE49-F238E27FC236}">
                <a16:creationId xmlns:a16="http://schemas.microsoft.com/office/drawing/2014/main" id="{492DE825-A585-57D3-A75D-4A50F2B50D7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563" t="13065" r="18137" b="21136"/>
          <a:stretch/>
        </p:blipFill>
        <p:spPr>
          <a:xfrm>
            <a:off x="2852936" y="7523149"/>
            <a:ext cx="1728192" cy="1398228"/>
          </a:xfrm>
          <a:prstGeom prst="rect">
            <a:avLst/>
          </a:prstGeom>
        </p:spPr>
      </p:pic>
    </p:spTree>
    <p:extLst>
      <p:ext uri="{BB962C8B-B14F-4D97-AF65-F5344CB8AC3E}">
        <p14:creationId xmlns:p14="http://schemas.microsoft.com/office/powerpoint/2010/main" val="2775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478910" y="6437015"/>
            <a:ext cx="1000486" cy="511238"/>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l="14331" r="18789"/>
          <a:stretch>
            <a:fillRect/>
          </a:stretch>
        </p:blipFill>
        <p:spPr bwMode="auto">
          <a:xfrm>
            <a:off x="3459837" y="4891046"/>
            <a:ext cx="1234396" cy="946363"/>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cstate="print"/>
          <a:srcRect/>
          <a:stretch>
            <a:fillRect/>
          </a:stretch>
        </p:blipFill>
        <p:spPr bwMode="auto">
          <a:xfrm>
            <a:off x="3625337" y="4014921"/>
            <a:ext cx="1029205" cy="526646"/>
          </a:xfrm>
          <a:prstGeom prst="rect">
            <a:avLst/>
          </a:prstGeom>
          <a:noFill/>
          <a:ln w="9525">
            <a:noFill/>
            <a:miter lim="800000"/>
            <a:headEnd/>
            <a:tailEnd/>
          </a:ln>
          <a:effectLst/>
        </p:spPr>
      </p:pic>
      <p:sp>
        <p:nvSpPr>
          <p:cNvPr id="13" name="TextBox 12"/>
          <p:cNvSpPr txBox="1"/>
          <p:nvPr/>
        </p:nvSpPr>
        <p:spPr>
          <a:xfrm>
            <a:off x="285704" y="8501090"/>
            <a:ext cx="6572296" cy="369332"/>
          </a:xfrm>
          <a:prstGeom prst="rect">
            <a:avLst/>
          </a:prstGeom>
          <a:noFill/>
        </p:spPr>
        <p:txBody>
          <a:bodyPr wrap="square" rtlCol="0">
            <a:spAutoFit/>
          </a:bodyPr>
          <a:lstStyle/>
          <a:p>
            <a:r>
              <a:rPr lang="en-IN" b="1" u="sng" dirty="0"/>
              <a:t>AND MORE THAN 550’S OF HAPPIEST AND SATISFIED CUSTOMER</a:t>
            </a:r>
          </a:p>
        </p:txBody>
      </p:sp>
      <p:sp>
        <p:nvSpPr>
          <p:cNvPr id="25" name="Rectangle 24">
            <a:extLst>
              <a:ext uri="{FF2B5EF4-FFF2-40B4-BE49-F238E27FC236}">
                <a16:creationId xmlns:a16="http://schemas.microsoft.com/office/drawing/2014/main" id="{52EF36B1-CBB8-419C-994A-64FBC6A0BBCF}"/>
              </a:ext>
            </a:extLst>
          </p:cNvPr>
          <p:cNvSpPr/>
          <p:nvPr/>
        </p:nvSpPr>
        <p:spPr>
          <a:xfrm>
            <a:off x="1867037" y="368921"/>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OUR CLIENTS</a:t>
            </a:r>
            <a:endParaRPr lang="en-IN" sz="2400" b="1" dirty="0">
              <a:solidFill>
                <a:schemeClr val="bg1"/>
              </a:solidFill>
              <a:latin typeface="Arial Black" panose="020B0A04020102020204" pitchFamily="34" charset="0"/>
            </a:endParaRPr>
          </a:p>
        </p:txBody>
      </p:sp>
      <p:sp>
        <p:nvSpPr>
          <p:cNvPr id="26" name="TextBox 25"/>
          <p:cNvSpPr txBox="1"/>
          <p:nvPr/>
        </p:nvSpPr>
        <p:spPr>
          <a:xfrm>
            <a:off x="285704" y="1714480"/>
            <a:ext cx="6572296" cy="369332"/>
          </a:xfrm>
          <a:prstGeom prst="rect">
            <a:avLst/>
          </a:prstGeom>
          <a:noFill/>
        </p:spPr>
        <p:txBody>
          <a:bodyPr wrap="square" rtlCol="0">
            <a:spAutoFit/>
          </a:bodyPr>
          <a:lstStyle/>
          <a:p>
            <a:r>
              <a:rPr lang="en-IN" b="1" dirty="0"/>
              <a:t>                    </a:t>
            </a:r>
            <a:r>
              <a:rPr lang="en-IN" b="1" u="sng" dirty="0"/>
              <a:t>HERE SOME OUR VALUABLE COUSTOMERS</a:t>
            </a:r>
          </a:p>
        </p:txBody>
      </p:sp>
      <p:cxnSp>
        <p:nvCxnSpPr>
          <p:cNvPr id="28" name="Straight Connector 27"/>
          <p:cNvCxnSpPr/>
          <p:nvPr/>
        </p:nvCxnSpPr>
        <p:spPr>
          <a:xfrm>
            <a:off x="0" y="1571604"/>
            <a:ext cx="6858000" cy="1588"/>
          </a:xfrm>
          <a:prstGeom prst="line">
            <a:avLst/>
          </a:prstGeom>
        </p:spPr>
        <p:style>
          <a:lnRef idx="1">
            <a:schemeClr val="dk1"/>
          </a:lnRef>
          <a:fillRef idx="0">
            <a:schemeClr val="dk1"/>
          </a:fillRef>
          <a:effectRef idx="0">
            <a:schemeClr val="dk1"/>
          </a:effectRef>
          <a:fontRef idx="minor">
            <a:schemeClr val="tx1"/>
          </a:fontRef>
        </p:style>
      </p:cxnSp>
      <p:pic>
        <p:nvPicPr>
          <p:cNvPr id="17" name="Picture 2"/>
          <p:cNvPicPr>
            <a:picLocks noChangeAspect="1" noChangeArrowheads="1"/>
          </p:cNvPicPr>
          <p:nvPr/>
        </p:nvPicPr>
        <p:blipFill>
          <a:blip r:embed="rId5" cstate="print"/>
          <a:srcRect/>
          <a:stretch>
            <a:fillRect/>
          </a:stretch>
        </p:blipFill>
        <p:spPr bwMode="auto">
          <a:xfrm>
            <a:off x="1871258" y="2330162"/>
            <a:ext cx="1237232" cy="1200843"/>
          </a:xfrm>
          <a:prstGeom prst="rect">
            <a:avLst/>
          </a:prstGeom>
          <a:noFill/>
          <a:ln w="9525">
            <a:noFill/>
            <a:miter lim="800000"/>
            <a:headEnd/>
            <a:tailEnd/>
          </a:ln>
          <a:effectLst/>
        </p:spPr>
      </p:pic>
      <p:pic>
        <p:nvPicPr>
          <p:cNvPr id="18" name="Picture 17" descr="government-of-india.jpg"/>
          <p:cNvPicPr>
            <a:picLocks noChangeAspect="1"/>
          </p:cNvPicPr>
          <p:nvPr/>
        </p:nvPicPr>
        <p:blipFill>
          <a:blip r:embed="rId6" cstate="print"/>
          <a:stretch>
            <a:fillRect/>
          </a:stretch>
        </p:blipFill>
        <p:spPr>
          <a:xfrm>
            <a:off x="401901" y="2361453"/>
            <a:ext cx="1148233" cy="1148233"/>
          </a:xfrm>
          <a:prstGeom prst="rect">
            <a:avLst/>
          </a:prstGeom>
        </p:spPr>
      </p:pic>
      <p:pic>
        <p:nvPicPr>
          <p:cNvPr id="21" name="Picture 20" descr="1200px-Indian_Oil_Logo.svg.png"/>
          <p:cNvPicPr>
            <a:picLocks noChangeAspect="1"/>
          </p:cNvPicPr>
          <p:nvPr/>
        </p:nvPicPr>
        <p:blipFill>
          <a:blip r:embed="rId7" cstate="print"/>
          <a:stretch>
            <a:fillRect/>
          </a:stretch>
        </p:blipFill>
        <p:spPr>
          <a:xfrm>
            <a:off x="3750737" y="2426472"/>
            <a:ext cx="778404" cy="930841"/>
          </a:xfrm>
          <a:prstGeom prst="rect">
            <a:avLst/>
          </a:prstGeom>
        </p:spPr>
      </p:pic>
      <p:pic>
        <p:nvPicPr>
          <p:cNvPr id="22" name="Picture 21" descr="1200px-Hindustan_Petroleum_Logo.svg.png"/>
          <p:cNvPicPr>
            <a:picLocks noChangeAspect="1"/>
          </p:cNvPicPr>
          <p:nvPr/>
        </p:nvPicPr>
        <p:blipFill>
          <a:blip r:embed="rId8" cstate="print"/>
          <a:stretch>
            <a:fillRect/>
          </a:stretch>
        </p:blipFill>
        <p:spPr>
          <a:xfrm>
            <a:off x="5431179" y="2503855"/>
            <a:ext cx="671573" cy="853458"/>
          </a:xfrm>
          <a:prstGeom prst="rect">
            <a:avLst/>
          </a:prstGeom>
        </p:spPr>
      </p:pic>
      <p:pic>
        <p:nvPicPr>
          <p:cNvPr id="3" name="Picture 2">
            <a:extLst>
              <a:ext uri="{FF2B5EF4-FFF2-40B4-BE49-F238E27FC236}">
                <a16:creationId xmlns:a16="http://schemas.microsoft.com/office/drawing/2014/main" id="{AFE46A51-C6B9-37A1-66BF-3B26FCBEF3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9481" y="6437015"/>
            <a:ext cx="1134796" cy="534300"/>
          </a:xfrm>
          <a:prstGeom prst="rect">
            <a:avLst/>
          </a:prstGeom>
        </p:spPr>
      </p:pic>
      <p:pic>
        <p:nvPicPr>
          <p:cNvPr id="5" name="Picture 4">
            <a:extLst>
              <a:ext uri="{FF2B5EF4-FFF2-40B4-BE49-F238E27FC236}">
                <a16:creationId xmlns:a16="http://schemas.microsoft.com/office/drawing/2014/main" id="{0270E65F-7FC6-0116-7271-54BB22E86F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2787" t="14977" r="4328" b="26007"/>
          <a:stretch/>
        </p:blipFill>
        <p:spPr>
          <a:xfrm>
            <a:off x="5252364" y="7615360"/>
            <a:ext cx="1029205" cy="348667"/>
          </a:xfrm>
          <a:prstGeom prst="rect">
            <a:avLst/>
          </a:prstGeom>
        </p:spPr>
      </p:pic>
      <p:pic>
        <p:nvPicPr>
          <p:cNvPr id="7" name="Picture 6">
            <a:extLst>
              <a:ext uri="{FF2B5EF4-FFF2-40B4-BE49-F238E27FC236}">
                <a16:creationId xmlns:a16="http://schemas.microsoft.com/office/drawing/2014/main" id="{C0ABC396-5380-650E-0F52-20CFC70A64C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377" t="37520" r="6941" b="29434"/>
          <a:stretch/>
        </p:blipFill>
        <p:spPr>
          <a:xfrm>
            <a:off x="5090804" y="6554354"/>
            <a:ext cx="1424180" cy="393899"/>
          </a:xfrm>
          <a:prstGeom prst="rect">
            <a:avLst/>
          </a:prstGeom>
        </p:spPr>
      </p:pic>
      <p:pic>
        <p:nvPicPr>
          <p:cNvPr id="11" name="Picture 10">
            <a:extLst>
              <a:ext uri="{FF2B5EF4-FFF2-40B4-BE49-F238E27FC236}">
                <a16:creationId xmlns:a16="http://schemas.microsoft.com/office/drawing/2014/main" id="{09D751EA-B03F-D935-3F57-80DDCE96A1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58263" y="4155968"/>
            <a:ext cx="1432700" cy="469089"/>
          </a:xfrm>
          <a:prstGeom prst="rect">
            <a:avLst/>
          </a:prstGeom>
        </p:spPr>
      </p:pic>
      <p:pic>
        <p:nvPicPr>
          <p:cNvPr id="2" name="Picture 1">
            <a:extLst>
              <a:ext uri="{FF2B5EF4-FFF2-40B4-BE49-F238E27FC236}">
                <a16:creationId xmlns:a16="http://schemas.microsoft.com/office/drawing/2014/main" id="{4B15F049-11FC-F42A-365F-3F39ADC6299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3250" t="5375" r="10101" b="4064"/>
          <a:stretch/>
        </p:blipFill>
        <p:spPr>
          <a:xfrm>
            <a:off x="388148" y="109719"/>
            <a:ext cx="1343096" cy="1269502"/>
          </a:xfrm>
          <a:prstGeom prst="rect">
            <a:avLst/>
          </a:prstGeom>
        </p:spPr>
      </p:pic>
      <p:pic>
        <p:nvPicPr>
          <p:cNvPr id="6" name="Picture 5">
            <a:extLst>
              <a:ext uri="{FF2B5EF4-FFF2-40B4-BE49-F238E27FC236}">
                <a16:creationId xmlns:a16="http://schemas.microsoft.com/office/drawing/2014/main" id="{9230DE31-CCAE-8987-5487-ECAE17FAF848}"/>
              </a:ext>
            </a:extLst>
          </p:cNvPr>
          <p:cNvPicPr>
            <a:picLocks noChangeAspect="1"/>
          </p:cNvPicPr>
          <p:nvPr/>
        </p:nvPicPr>
        <p:blipFill rotWithShape="1">
          <a:blip r:embed="rId14">
            <a:extLst>
              <a:ext uri="{28A0092B-C50C-407E-A947-70E740481C1C}">
                <a14:useLocalDpi xmlns:a14="http://schemas.microsoft.com/office/drawing/2010/main" val="0"/>
              </a:ext>
            </a:extLst>
          </a:blip>
          <a:srcRect l="2452" t="35429" r="7022" b="27610"/>
          <a:stretch/>
        </p:blipFill>
        <p:spPr>
          <a:xfrm>
            <a:off x="4958241" y="5253203"/>
            <a:ext cx="1689307" cy="382679"/>
          </a:xfrm>
          <a:prstGeom prst="rect">
            <a:avLst/>
          </a:prstGeom>
        </p:spPr>
      </p:pic>
      <p:pic>
        <p:nvPicPr>
          <p:cNvPr id="15" name="Picture 14">
            <a:extLst>
              <a:ext uri="{FF2B5EF4-FFF2-40B4-BE49-F238E27FC236}">
                <a16:creationId xmlns:a16="http://schemas.microsoft.com/office/drawing/2014/main" id="{4406EEBC-E2C3-77F0-A5FA-C2ACC7E819B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84866" y="5023943"/>
            <a:ext cx="1310963" cy="841201"/>
          </a:xfrm>
          <a:prstGeom prst="rect">
            <a:avLst/>
          </a:prstGeom>
        </p:spPr>
      </p:pic>
      <p:pic>
        <p:nvPicPr>
          <p:cNvPr id="20" name="Picture 19">
            <a:extLst>
              <a:ext uri="{FF2B5EF4-FFF2-40B4-BE49-F238E27FC236}">
                <a16:creationId xmlns:a16="http://schemas.microsoft.com/office/drawing/2014/main" id="{32D59EB3-4D73-E3E0-1655-21DC8A5DD4A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67037" y="7529741"/>
            <a:ext cx="1270960" cy="678145"/>
          </a:xfrm>
          <a:prstGeom prst="rect">
            <a:avLst/>
          </a:prstGeom>
        </p:spPr>
      </p:pic>
      <p:pic>
        <p:nvPicPr>
          <p:cNvPr id="29" name="Picture 28">
            <a:extLst>
              <a:ext uri="{FF2B5EF4-FFF2-40B4-BE49-F238E27FC236}">
                <a16:creationId xmlns:a16="http://schemas.microsoft.com/office/drawing/2014/main" id="{F662A67A-1CE2-BCE8-3FF7-322BEC67A0D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166" t="36643" r="4166" b="38234"/>
          <a:stretch/>
        </p:blipFill>
        <p:spPr>
          <a:xfrm>
            <a:off x="345089" y="5387891"/>
            <a:ext cx="1268129" cy="260863"/>
          </a:xfrm>
          <a:prstGeom prst="rect">
            <a:avLst/>
          </a:prstGeom>
        </p:spPr>
      </p:pic>
      <p:pic>
        <p:nvPicPr>
          <p:cNvPr id="8" name="Picture 7">
            <a:extLst>
              <a:ext uri="{FF2B5EF4-FFF2-40B4-BE49-F238E27FC236}">
                <a16:creationId xmlns:a16="http://schemas.microsoft.com/office/drawing/2014/main" id="{1AFCCF46-E54E-633F-AF03-21B316076374}"/>
              </a:ext>
            </a:extLst>
          </p:cNvPr>
          <p:cNvPicPr>
            <a:picLocks noChangeAspect="1"/>
          </p:cNvPicPr>
          <p:nvPr/>
        </p:nvPicPr>
        <p:blipFill rotWithShape="1">
          <a:blip r:embed="rId18">
            <a:extLst>
              <a:ext uri="{28A0092B-C50C-407E-A947-70E740481C1C}">
                <a14:useLocalDpi xmlns:a14="http://schemas.microsoft.com/office/drawing/2010/main" val="0"/>
              </a:ext>
            </a:extLst>
          </a:blip>
          <a:srcRect t="24924" b="26224"/>
          <a:stretch/>
        </p:blipFill>
        <p:spPr>
          <a:xfrm>
            <a:off x="3287170" y="6262389"/>
            <a:ext cx="1705542" cy="833190"/>
          </a:xfrm>
          <a:prstGeom prst="rect">
            <a:avLst/>
          </a:prstGeom>
        </p:spPr>
      </p:pic>
      <p:pic>
        <p:nvPicPr>
          <p:cNvPr id="10" name="Picture 9">
            <a:extLst>
              <a:ext uri="{FF2B5EF4-FFF2-40B4-BE49-F238E27FC236}">
                <a16:creationId xmlns:a16="http://schemas.microsoft.com/office/drawing/2014/main" id="{6AED67EC-1199-F94F-8ECB-C904E4E23FA6}"/>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15909" r="15909"/>
          <a:stretch/>
        </p:blipFill>
        <p:spPr>
          <a:xfrm>
            <a:off x="509670" y="7508341"/>
            <a:ext cx="945020" cy="725351"/>
          </a:xfrm>
          <a:prstGeom prst="rect">
            <a:avLst/>
          </a:prstGeom>
        </p:spPr>
      </p:pic>
      <p:pic>
        <p:nvPicPr>
          <p:cNvPr id="12" name="Picture 11">
            <a:extLst>
              <a:ext uri="{FF2B5EF4-FFF2-40B4-BE49-F238E27FC236}">
                <a16:creationId xmlns:a16="http://schemas.microsoft.com/office/drawing/2014/main" id="{1457483A-598F-6915-F39F-698698C9F723}"/>
              </a:ext>
            </a:extLst>
          </p:cNvPr>
          <p:cNvPicPr>
            <a:picLocks noChangeAspect="1"/>
          </p:cNvPicPr>
          <p:nvPr/>
        </p:nvPicPr>
        <p:blipFill>
          <a:blip r:embed="rId20">
            <a:extLst>
              <a:ext uri="{28A0092B-C50C-407E-A947-70E740481C1C}">
                <a14:useLocalDpi xmlns:a14="http://schemas.microsoft.com/office/drawing/2010/main" val="0"/>
              </a:ext>
            </a:extLst>
          </a:blip>
          <a:srcRect t="25068" b="18699"/>
          <a:stretch/>
        </p:blipFill>
        <p:spPr>
          <a:xfrm>
            <a:off x="3248391" y="7615360"/>
            <a:ext cx="1783100" cy="501354"/>
          </a:xfrm>
          <a:prstGeom prst="rect">
            <a:avLst/>
          </a:prstGeom>
        </p:spPr>
      </p:pic>
      <p:pic>
        <p:nvPicPr>
          <p:cNvPr id="9" name="Picture 8">
            <a:extLst>
              <a:ext uri="{FF2B5EF4-FFF2-40B4-BE49-F238E27FC236}">
                <a16:creationId xmlns:a16="http://schemas.microsoft.com/office/drawing/2014/main" id="{4EC9E786-5924-41F7-FF8B-73D9BF0714FD}"/>
              </a:ext>
            </a:extLst>
          </p:cNvPr>
          <p:cNvPicPr>
            <a:picLocks noChangeAspect="1"/>
          </p:cNvPicPr>
          <p:nvPr/>
        </p:nvPicPr>
        <p:blipFill>
          <a:blip r:embed="rId21">
            <a:extLst>
              <a:ext uri="{28A0092B-C50C-407E-A947-70E740481C1C}">
                <a14:useLocalDpi xmlns:a14="http://schemas.microsoft.com/office/drawing/2010/main" val="0"/>
              </a:ext>
            </a:extLst>
          </a:blip>
          <a:srcRect l="5258" t="25472" r="7059" b="39207"/>
          <a:stretch/>
        </p:blipFill>
        <p:spPr>
          <a:xfrm>
            <a:off x="259072" y="4044389"/>
            <a:ext cx="1440160" cy="701001"/>
          </a:xfrm>
          <a:prstGeom prst="rect">
            <a:avLst/>
          </a:prstGeom>
        </p:spPr>
      </p:pic>
      <p:pic>
        <p:nvPicPr>
          <p:cNvPr id="16" name="Picture 15">
            <a:extLst>
              <a:ext uri="{FF2B5EF4-FFF2-40B4-BE49-F238E27FC236}">
                <a16:creationId xmlns:a16="http://schemas.microsoft.com/office/drawing/2014/main" id="{22A5A661-2F24-94BB-82E8-FF7F594EEC34}"/>
              </a:ext>
            </a:extLst>
          </p:cNvPr>
          <p:cNvPicPr>
            <a:picLocks noChangeAspect="1"/>
          </p:cNvPicPr>
          <p:nvPr/>
        </p:nvPicPr>
        <p:blipFill>
          <a:blip r:embed="rId22">
            <a:extLst>
              <a:ext uri="{28A0092B-C50C-407E-A947-70E740481C1C}">
                <a14:useLocalDpi xmlns:a14="http://schemas.microsoft.com/office/drawing/2010/main" val="0"/>
              </a:ext>
            </a:extLst>
          </a:blip>
          <a:srcRect t="32912" b="32243"/>
          <a:stretch/>
        </p:blipFill>
        <p:spPr>
          <a:xfrm>
            <a:off x="4911342" y="4026575"/>
            <a:ext cx="1717547" cy="598482"/>
          </a:xfrm>
          <a:prstGeom prst="rect">
            <a:avLst/>
          </a:prstGeom>
        </p:spPr>
      </p:pic>
    </p:spTree>
  </p:cSld>
  <p:clrMapOvr>
    <a:masterClrMapping/>
  </p:clrMapOvr>
  <p:transition spd="slow">
    <p:strips dir="rd"/>
  </p:transition>
</p:sld>
</file>

<file path=ppt/theme/theme1.xml><?xml version="1.0" encoding="utf-8"?>
<a:theme xmlns:a="http://schemas.openxmlformats.org/drawingml/2006/main" name="Office Them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7613</TotalTime>
  <Words>684</Words>
  <Application>Microsoft Office PowerPoint</Application>
  <PresentationFormat>On-screen Show (4:3)</PresentationFormat>
  <Paragraphs>52</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Admin</cp:lastModifiedBy>
  <cp:revision>249</cp:revision>
  <cp:lastPrinted>2025-04-23T16:16:14Z</cp:lastPrinted>
  <dcterms:created xsi:type="dcterms:W3CDTF">2021-05-07T10:47:47Z</dcterms:created>
  <dcterms:modified xsi:type="dcterms:W3CDTF">2025-04-26T09:48:17Z</dcterms:modified>
</cp:coreProperties>
</file>